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5"/>
  </p:notesMasterIdLst>
  <p:sldIdLst>
    <p:sldId id="2147480642" r:id="rId3"/>
    <p:sldId id="2147480641" r:id="rId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CBCF4A0B-9EC4-489E-9E82-BBAF390CC1B8}">
          <p14:sldIdLst>
            <p14:sldId id="2147480642"/>
            <p14:sldId id="214748064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2DEF464-9419-FA30-87AF-63E7B6F64A24}" name="澤井 恵子" initials="恵澤" userId="S::sawai@j-muse.or.jp::76a872e6-dd05-466b-86a1-ae5c671db68d" providerId="AD"/>
  <p188:author id="{707C02D8-05AC-433F-6EA6-4A7E8987AC88}" name="中尾智行" initials="智中" userId="S::nakao-tomo@mext.go.jp::44974fbd-4529-4fa8-a933-aef1d09e668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87226" autoAdjust="0"/>
  </p:normalViewPr>
  <p:slideViewPr>
    <p:cSldViewPr snapToGrid="0">
      <p:cViewPr varScale="1">
        <p:scale>
          <a:sx n="110" d="100"/>
          <a:sy n="110" d="100"/>
        </p:scale>
        <p:origin x="162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8/10/relationships/authors" Target="authors.xml"/><Relationship Id="rId4" Type="http://schemas.openxmlformats.org/officeDocument/2006/relationships/slide" Target="slides/slide2.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C45FF5-7B09-4A13-B4A2-F07ACBA42119}" type="datetimeFigureOut">
              <a:rPr kumimoji="1" lang="ja-JP" altLang="en-US" smtClean="0"/>
              <a:t>2026/10/23</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5D0FC4-4E73-46ED-A337-3BBB669F08A0}" type="slidenum">
              <a:rPr kumimoji="1" lang="ja-JP" altLang="en-US" smtClean="0"/>
              <a:t>‹#›</a:t>
            </a:fld>
            <a:endParaRPr kumimoji="1" lang="ja-JP" altLang="en-US"/>
          </a:p>
        </p:txBody>
      </p:sp>
    </p:spTree>
    <p:extLst>
      <p:ext uri="{BB962C8B-B14F-4D97-AF65-F5344CB8AC3E}">
        <p14:creationId xmlns:p14="http://schemas.microsoft.com/office/powerpoint/2010/main" val="370988758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95D0FC4-4E73-46ED-A337-3BBB669F08A0}" type="slidenum">
              <a:rPr kumimoji="1" lang="ja-JP" altLang="en-US" smtClean="0"/>
              <a:t>1</a:t>
            </a:fld>
            <a:endParaRPr kumimoji="1" lang="ja-JP" altLang="en-US"/>
          </a:p>
        </p:txBody>
      </p:sp>
    </p:spTree>
    <p:extLst>
      <p:ext uri="{BB962C8B-B14F-4D97-AF65-F5344CB8AC3E}">
        <p14:creationId xmlns:p14="http://schemas.microsoft.com/office/powerpoint/2010/main" val="2891442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496888" rtl="0" eaLnBrk="1" fontAlgn="base" latinLnBrk="0" hangingPunct="1">
              <a:lnSpc>
                <a:spcPct val="100000"/>
              </a:lnSpc>
              <a:spcBef>
                <a:spcPct val="0"/>
              </a:spcBef>
              <a:spcAft>
                <a:spcPct val="0"/>
              </a:spcAft>
              <a:buClrTx/>
              <a:buSzTx/>
              <a:buFontTx/>
              <a:buNone/>
              <a:tabLst/>
              <a:defRPr/>
            </a:pPr>
            <a:fld id="{D1AA9675-427D-4884-8ECA-CD17605F72F1}" type="slidenum">
              <a:rPr kumimoji="1" lang="ja-JP"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50" charset="-128"/>
                <a:cs typeface="+mn-cs"/>
              </a:rPr>
              <a:pPr marL="0" marR="0" lvl="0" indent="0" algn="r" defTabSz="496888" rtl="0" eaLnBrk="1" fontAlgn="base" latinLnBrk="0" hangingPunct="1">
                <a:lnSpc>
                  <a:spcPct val="100000"/>
                </a:lnSpc>
                <a:spcBef>
                  <a:spcPct val="0"/>
                </a:spcBef>
                <a:spcAft>
                  <a:spcPct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3266311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238D1AA-F350-46BE-84C9-998DA2A66D67}" type="datetimeFigureOut">
              <a:rPr kumimoji="1" lang="ja-JP" altLang="en-US" smtClean="0"/>
              <a:t>2026/10/23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A97B6BA-7227-46C2-85C4-77C632DF9065}" type="slidenum">
              <a:rPr kumimoji="1" lang="ja-JP" altLang="en-US" smtClean="0"/>
              <a:t>‹#›</a:t>
            </a:fld>
            <a:endParaRPr kumimoji="1" lang="ja-JP" altLang="en-US"/>
          </a:p>
        </p:txBody>
      </p:sp>
    </p:spTree>
    <p:extLst>
      <p:ext uri="{BB962C8B-B14F-4D97-AF65-F5344CB8AC3E}">
        <p14:creationId xmlns:p14="http://schemas.microsoft.com/office/powerpoint/2010/main" val="3356600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238D1AA-F350-46BE-84C9-998DA2A66D67}" type="datetimeFigureOut">
              <a:rPr kumimoji="1" lang="ja-JP" altLang="en-US" smtClean="0"/>
              <a:t>2026/10/23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A97B6BA-7227-46C2-85C4-77C632DF9065}" type="slidenum">
              <a:rPr kumimoji="1" lang="ja-JP" altLang="en-US" smtClean="0"/>
              <a:t>‹#›</a:t>
            </a:fld>
            <a:endParaRPr kumimoji="1" lang="ja-JP" altLang="en-US"/>
          </a:p>
        </p:txBody>
      </p:sp>
    </p:spTree>
    <p:extLst>
      <p:ext uri="{BB962C8B-B14F-4D97-AF65-F5344CB8AC3E}">
        <p14:creationId xmlns:p14="http://schemas.microsoft.com/office/powerpoint/2010/main" val="1652393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238D1AA-F350-46BE-84C9-998DA2A66D67}" type="datetimeFigureOut">
              <a:rPr kumimoji="1" lang="ja-JP" altLang="en-US" smtClean="0"/>
              <a:t>2026/10/23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A97B6BA-7227-46C2-85C4-77C632DF9065}" type="slidenum">
              <a:rPr kumimoji="1" lang="ja-JP" altLang="en-US" smtClean="0"/>
              <a:t>‹#›</a:t>
            </a:fld>
            <a:endParaRPr kumimoji="1" lang="ja-JP" altLang="en-US"/>
          </a:p>
        </p:txBody>
      </p:sp>
    </p:spTree>
    <p:extLst>
      <p:ext uri="{BB962C8B-B14F-4D97-AF65-F5344CB8AC3E}">
        <p14:creationId xmlns:p14="http://schemas.microsoft.com/office/powerpoint/2010/main" val="1329701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6238D1AA-F350-46BE-84C9-998DA2A66D67}" type="datetimeFigureOut">
              <a:rPr kumimoji="1" lang="ja-JP" altLang="en-US" smtClean="0"/>
              <a:t>2026/10/23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A97B6BA-7227-46C2-85C4-77C632DF9065}" type="slidenum">
              <a:rPr kumimoji="1" lang="ja-JP" altLang="en-US" smtClean="0"/>
              <a:t>‹#›</a:t>
            </a:fld>
            <a:endParaRPr kumimoji="1" lang="ja-JP" altLang="en-US"/>
          </a:p>
        </p:txBody>
      </p:sp>
    </p:spTree>
    <p:extLst>
      <p:ext uri="{BB962C8B-B14F-4D97-AF65-F5344CB8AC3E}">
        <p14:creationId xmlns:p14="http://schemas.microsoft.com/office/powerpoint/2010/main" val="2704074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6238D1AA-F350-46BE-84C9-998DA2A66D67}" type="datetimeFigureOut">
              <a:rPr kumimoji="1" lang="ja-JP" altLang="en-US" smtClean="0"/>
              <a:t>2026/10/23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A97B6BA-7227-46C2-85C4-77C632DF9065}" type="slidenum">
              <a:rPr kumimoji="1" lang="ja-JP" altLang="en-US" smtClean="0"/>
              <a:t>‹#›</a:t>
            </a:fld>
            <a:endParaRPr kumimoji="1" lang="ja-JP" altLang="en-US"/>
          </a:p>
        </p:txBody>
      </p:sp>
    </p:spTree>
    <p:extLst>
      <p:ext uri="{BB962C8B-B14F-4D97-AF65-F5344CB8AC3E}">
        <p14:creationId xmlns:p14="http://schemas.microsoft.com/office/powerpoint/2010/main" val="1056250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238D1AA-F350-46BE-84C9-998DA2A66D67}" type="datetimeFigureOut">
              <a:rPr kumimoji="1" lang="ja-JP" altLang="en-US" smtClean="0"/>
              <a:t>2026/10/23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A97B6BA-7227-46C2-85C4-77C632DF9065}" type="slidenum">
              <a:rPr kumimoji="1" lang="ja-JP" altLang="en-US" smtClean="0"/>
              <a:t>‹#›</a:t>
            </a:fld>
            <a:endParaRPr kumimoji="1" lang="ja-JP" altLang="en-US"/>
          </a:p>
        </p:txBody>
      </p:sp>
    </p:spTree>
    <p:extLst>
      <p:ext uri="{BB962C8B-B14F-4D97-AF65-F5344CB8AC3E}">
        <p14:creationId xmlns:p14="http://schemas.microsoft.com/office/powerpoint/2010/main" val="1602191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38D1AA-F350-46BE-84C9-998DA2A66D67}" type="datetimeFigureOut">
              <a:rPr kumimoji="1" lang="ja-JP" altLang="en-US" smtClean="0"/>
              <a:t>2026/10/23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A97B6BA-7227-46C2-85C4-77C632DF9065}" type="slidenum">
              <a:rPr kumimoji="1" lang="ja-JP" altLang="en-US" smtClean="0"/>
              <a:t>‹#›</a:t>
            </a:fld>
            <a:endParaRPr kumimoji="1" lang="ja-JP" altLang="en-US"/>
          </a:p>
        </p:txBody>
      </p:sp>
    </p:spTree>
    <p:extLst>
      <p:ext uri="{BB962C8B-B14F-4D97-AF65-F5344CB8AC3E}">
        <p14:creationId xmlns:p14="http://schemas.microsoft.com/office/powerpoint/2010/main" val="2239005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238D1AA-F350-46BE-84C9-998DA2A66D67}" type="datetimeFigureOut">
              <a:rPr kumimoji="1" lang="ja-JP" altLang="en-US" smtClean="0"/>
              <a:t>2026/10/23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A97B6BA-7227-46C2-85C4-77C632DF9065}" type="slidenum">
              <a:rPr kumimoji="1" lang="ja-JP" altLang="en-US" smtClean="0"/>
              <a:t>‹#›</a:t>
            </a:fld>
            <a:endParaRPr kumimoji="1" lang="ja-JP" altLang="en-US"/>
          </a:p>
        </p:txBody>
      </p:sp>
    </p:spTree>
    <p:extLst>
      <p:ext uri="{BB962C8B-B14F-4D97-AF65-F5344CB8AC3E}">
        <p14:creationId xmlns:p14="http://schemas.microsoft.com/office/powerpoint/2010/main" val="1708841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238D1AA-F350-46BE-84C9-998DA2A66D67}" type="datetimeFigureOut">
              <a:rPr kumimoji="1" lang="ja-JP" altLang="en-US" smtClean="0"/>
              <a:t>2026/10/23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A97B6BA-7227-46C2-85C4-77C632DF9065}" type="slidenum">
              <a:rPr kumimoji="1" lang="ja-JP" altLang="en-US" smtClean="0"/>
              <a:t>‹#›</a:t>
            </a:fld>
            <a:endParaRPr kumimoji="1" lang="ja-JP" altLang="en-US"/>
          </a:p>
        </p:txBody>
      </p:sp>
    </p:spTree>
    <p:extLst>
      <p:ext uri="{BB962C8B-B14F-4D97-AF65-F5344CB8AC3E}">
        <p14:creationId xmlns:p14="http://schemas.microsoft.com/office/powerpoint/2010/main" val="2825538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238D1AA-F350-46BE-84C9-998DA2A66D67}" type="datetimeFigureOut">
              <a:rPr kumimoji="1" lang="ja-JP" altLang="en-US" smtClean="0"/>
              <a:t>2026/10/23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A97B6BA-7227-46C2-85C4-77C632DF9065}" type="slidenum">
              <a:rPr kumimoji="1" lang="ja-JP" altLang="en-US" smtClean="0"/>
              <a:t>‹#›</a:t>
            </a:fld>
            <a:endParaRPr kumimoji="1" lang="ja-JP" altLang="en-US"/>
          </a:p>
        </p:txBody>
      </p:sp>
    </p:spTree>
    <p:extLst>
      <p:ext uri="{BB962C8B-B14F-4D97-AF65-F5344CB8AC3E}">
        <p14:creationId xmlns:p14="http://schemas.microsoft.com/office/powerpoint/2010/main" val="3995394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238D1AA-F350-46BE-84C9-998DA2A66D67}" type="datetimeFigureOut">
              <a:rPr kumimoji="1" lang="ja-JP" altLang="en-US" smtClean="0"/>
              <a:t>2026/10/23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A97B6BA-7227-46C2-85C4-77C632DF9065}" type="slidenum">
              <a:rPr kumimoji="1" lang="ja-JP" altLang="en-US" smtClean="0"/>
              <a:t>‹#›</a:t>
            </a:fld>
            <a:endParaRPr kumimoji="1" lang="ja-JP" altLang="en-US"/>
          </a:p>
        </p:txBody>
      </p:sp>
    </p:spTree>
    <p:extLst>
      <p:ext uri="{BB962C8B-B14F-4D97-AF65-F5344CB8AC3E}">
        <p14:creationId xmlns:p14="http://schemas.microsoft.com/office/powerpoint/2010/main" val="1158003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8"/>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2" y="3886200"/>
            <a:ext cx="6400800" cy="1752600"/>
          </a:xfrm>
        </p:spPr>
        <p:txBody>
          <a:bodyPr/>
          <a:lstStyle>
            <a:lvl1pPr marL="0" indent="0" algn="ctr">
              <a:buNone/>
              <a:defRPr>
                <a:solidFill>
                  <a:schemeClr val="tx1">
                    <a:tint val="75000"/>
                  </a:schemeClr>
                </a:solidFill>
              </a:defRPr>
            </a:lvl1pPr>
            <a:lvl2pPr marL="323520" indent="0" algn="ctr">
              <a:buNone/>
              <a:defRPr>
                <a:solidFill>
                  <a:schemeClr val="tx1">
                    <a:tint val="75000"/>
                  </a:schemeClr>
                </a:solidFill>
              </a:defRPr>
            </a:lvl2pPr>
            <a:lvl3pPr marL="647041" indent="0" algn="ctr">
              <a:buNone/>
              <a:defRPr>
                <a:solidFill>
                  <a:schemeClr val="tx1">
                    <a:tint val="75000"/>
                  </a:schemeClr>
                </a:solidFill>
              </a:defRPr>
            </a:lvl3pPr>
            <a:lvl4pPr marL="970561" indent="0" algn="ctr">
              <a:buNone/>
              <a:defRPr>
                <a:solidFill>
                  <a:schemeClr val="tx1">
                    <a:tint val="75000"/>
                  </a:schemeClr>
                </a:solidFill>
              </a:defRPr>
            </a:lvl4pPr>
            <a:lvl5pPr marL="1294083" indent="0" algn="ctr">
              <a:buNone/>
              <a:defRPr>
                <a:solidFill>
                  <a:schemeClr val="tx1">
                    <a:tint val="75000"/>
                  </a:schemeClr>
                </a:solidFill>
              </a:defRPr>
            </a:lvl5pPr>
            <a:lvl6pPr marL="1617604" indent="0" algn="ctr">
              <a:buNone/>
              <a:defRPr>
                <a:solidFill>
                  <a:schemeClr val="tx1">
                    <a:tint val="75000"/>
                  </a:schemeClr>
                </a:solidFill>
              </a:defRPr>
            </a:lvl6pPr>
            <a:lvl7pPr marL="1941124" indent="0" algn="ctr">
              <a:buNone/>
              <a:defRPr>
                <a:solidFill>
                  <a:schemeClr val="tx1">
                    <a:tint val="75000"/>
                  </a:schemeClr>
                </a:solidFill>
              </a:defRPr>
            </a:lvl7pPr>
            <a:lvl8pPr marL="2264646" indent="0" algn="ctr">
              <a:buNone/>
              <a:defRPr>
                <a:solidFill>
                  <a:schemeClr val="tx1">
                    <a:tint val="75000"/>
                  </a:schemeClr>
                </a:solidFill>
              </a:defRPr>
            </a:lvl8pPr>
            <a:lvl9pPr marL="2588167"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3AC71D92-E64C-4F85-B42E-A35328645040}" type="datetime1">
              <a:rPr kumimoji="1" lang="ja-JP" altLang="en-US" smtClean="0"/>
              <a:t>2026/10/23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7" name="スライド番号プレースホルダ 5"/>
          <p:cNvSpPr>
            <a:spLocks noGrp="1"/>
          </p:cNvSpPr>
          <p:nvPr>
            <p:ph type="sldNum" sz="quarter" idx="4"/>
          </p:nvPr>
        </p:nvSpPr>
        <p:spPr>
          <a:xfrm>
            <a:off x="7010446" y="6493794"/>
            <a:ext cx="2133554" cy="364206"/>
          </a:xfrm>
          <a:prstGeom prst="rect">
            <a:avLst/>
          </a:prstGeom>
        </p:spPr>
        <p:txBody>
          <a:bodyPr vert="horz" wrap="square" lIns="99551" tIns="49775" rIns="99551" bIns="49775" numCol="1" anchor="ctr" anchorCtr="0" compatLnSpc="1">
            <a:prstTxWarp prst="textNoShape">
              <a:avLst/>
            </a:prstTxWarp>
          </a:bodyPr>
          <a:lstStyle>
            <a:lvl1pPr algn="r" eaLnBrk="1" hangingPunct="1">
              <a:defRPr sz="1027">
                <a:solidFill>
                  <a:schemeClr val="tx1"/>
                </a:solidFill>
                <a:latin typeface="Calibri" panose="020F0502020204030204" pitchFamily="34" charset="0"/>
              </a:defRPr>
            </a:lvl1pPr>
          </a:lstStyle>
          <a:p>
            <a:pPr>
              <a:defRPr/>
            </a:pPr>
            <a:fld id="{FEAF05C5-603E-4116-9BEB-994949DA799C}" type="slidenum">
              <a:rPr lang="ja-JP" altLang="en-US" smtClean="0"/>
              <a:pPr>
                <a:defRPr/>
              </a:pPr>
              <a:t>‹#›</a:t>
            </a:fld>
            <a:endParaRPr lang="ja-JP" altLang="en-US"/>
          </a:p>
        </p:txBody>
      </p:sp>
    </p:spTree>
    <p:extLst>
      <p:ext uri="{BB962C8B-B14F-4D97-AF65-F5344CB8AC3E}">
        <p14:creationId xmlns:p14="http://schemas.microsoft.com/office/powerpoint/2010/main" val="16297662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B4425DE-950E-492F-B1E6-F294B2351B9B}" type="datetime1">
              <a:rPr kumimoji="1" lang="ja-JP" altLang="en-US" smtClean="0"/>
              <a:t>2026/10/23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7010400" y="6492878"/>
            <a:ext cx="2133600" cy="365125"/>
          </a:xfrm>
          <a:prstGeom prst="rect">
            <a:avLst/>
          </a:prstGeom>
        </p:spPr>
        <p:txBody>
          <a:bodyPr/>
          <a:lstStyle>
            <a:lvl1pPr>
              <a:defRPr sz="1132"/>
            </a:lvl1pPr>
          </a:lstStyle>
          <a:p>
            <a:fld id="{973FA57C-AB59-4833-AF31-95C44D5249F2}" type="slidenum">
              <a:rPr lang="ja-JP" altLang="en-US" smtClean="0"/>
              <a:pPr/>
              <a:t>‹#›</a:t>
            </a:fld>
            <a:endParaRPr lang="ja-JP" altLang="en-US"/>
          </a:p>
        </p:txBody>
      </p:sp>
    </p:spTree>
    <p:extLst>
      <p:ext uri="{BB962C8B-B14F-4D97-AF65-F5344CB8AC3E}">
        <p14:creationId xmlns:p14="http://schemas.microsoft.com/office/powerpoint/2010/main" val="40700213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1"/>
            <a:ext cx="7772400" cy="1362075"/>
          </a:xfrm>
        </p:spPr>
        <p:txBody>
          <a:bodyPr anchor="t"/>
          <a:lstStyle>
            <a:lvl1pPr algn="l">
              <a:defRPr sz="2831"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6"/>
            <a:ext cx="7772400" cy="1500187"/>
          </a:xfrm>
        </p:spPr>
        <p:txBody>
          <a:bodyPr anchor="b"/>
          <a:lstStyle>
            <a:lvl1pPr marL="0" indent="0">
              <a:buNone/>
              <a:defRPr sz="1415">
                <a:solidFill>
                  <a:schemeClr val="tx1">
                    <a:tint val="75000"/>
                  </a:schemeClr>
                </a:solidFill>
              </a:defRPr>
            </a:lvl1pPr>
            <a:lvl2pPr marL="323520" indent="0">
              <a:buNone/>
              <a:defRPr sz="1274">
                <a:solidFill>
                  <a:schemeClr val="tx1">
                    <a:tint val="75000"/>
                  </a:schemeClr>
                </a:solidFill>
              </a:defRPr>
            </a:lvl2pPr>
            <a:lvl3pPr marL="647041" indent="0">
              <a:buNone/>
              <a:defRPr sz="1132">
                <a:solidFill>
                  <a:schemeClr val="tx1">
                    <a:tint val="75000"/>
                  </a:schemeClr>
                </a:solidFill>
              </a:defRPr>
            </a:lvl3pPr>
            <a:lvl4pPr marL="970561" indent="0">
              <a:buNone/>
              <a:defRPr sz="991">
                <a:solidFill>
                  <a:schemeClr val="tx1">
                    <a:tint val="75000"/>
                  </a:schemeClr>
                </a:solidFill>
              </a:defRPr>
            </a:lvl4pPr>
            <a:lvl5pPr marL="1294083" indent="0">
              <a:buNone/>
              <a:defRPr sz="991">
                <a:solidFill>
                  <a:schemeClr val="tx1">
                    <a:tint val="75000"/>
                  </a:schemeClr>
                </a:solidFill>
              </a:defRPr>
            </a:lvl5pPr>
            <a:lvl6pPr marL="1617604" indent="0">
              <a:buNone/>
              <a:defRPr sz="991">
                <a:solidFill>
                  <a:schemeClr val="tx1">
                    <a:tint val="75000"/>
                  </a:schemeClr>
                </a:solidFill>
              </a:defRPr>
            </a:lvl6pPr>
            <a:lvl7pPr marL="1941124" indent="0">
              <a:buNone/>
              <a:defRPr sz="991">
                <a:solidFill>
                  <a:schemeClr val="tx1">
                    <a:tint val="75000"/>
                  </a:schemeClr>
                </a:solidFill>
              </a:defRPr>
            </a:lvl7pPr>
            <a:lvl8pPr marL="2264646" indent="0">
              <a:buNone/>
              <a:defRPr sz="991">
                <a:solidFill>
                  <a:schemeClr val="tx1">
                    <a:tint val="75000"/>
                  </a:schemeClr>
                </a:solidFill>
              </a:defRPr>
            </a:lvl8pPr>
            <a:lvl9pPr marL="2588167" indent="0">
              <a:buNone/>
              <a:defRPr sz="991">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597E3E9-A7AB-4A3B-AC06-262B2FEE983A}" type="datetime1">
              <a:rPr kumimoji="1" lang="ja-JP" altLang="en-US" smtClean="0"/>
              <a:t>2026/10/23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7" name="スライド番号プレースホルダ 5"/>
          <p:cNvSpPr>
            <a:spLocks noGrp="1"/>
          </p:cNvSpPr>
          <p:nvPr>
            <p:ph type="sldNum" sz="quarter" idx="4"/>
          </p:nvPr>
        </p:nvSpPr>
        <p:spPr>
          <a:xfrm>
            <a:off x="7010446" y="6493794"/>
            <a:ext cx="2133554" cy="364206"/>
          </a:xfrm>
          <a:prstGeom prst="rect">
            <a:avLst/>
          </a:prstGeom>
        </p:spPr>
        <p:txBody>
          <a:bodyPr vert="horz" wrap="square" lIns="99551" tIns="49775" rIns="99551" bIns="49775" numCol="1" anchor="ctr" anchorCtr="0" compatLnSpc="1">
            <a:prstTxWarp prst="textNoShape">
              <a:avLst/>
            </a:prstTxWarp>
          </a:bodyPr>
          <a:lstStyle>
            <a:lvl1pPr algn="r" eaLnBrk="1" hangingPunct="1">
              <a:defRPr sz="1027">
                <a:solidFill>
                  <a:schemeClr val="tx1"/>
                </a:solidFill>
                <a:latin typeface="Calibri" panose="020F0502020204030204" pitchFamily="34" charset="0"/>
              </a:defRPr>
            </a:lvl1pPr>
          </a:lstStyle>
          <a:p>
            <a:pPr>
              <a:defRPr/>
            </a:pPr>
            <a:fld id="{FEAF05C5-603E-4116-9BEB-994949DA799C}" type="slidenum">
              <a:rPr lang="ja-JP" altLang="en-US" smtClean="0"/>
              <a:pPr>
                <a:defRPr/>
              </a:pPr>
              <a:t>‹#›</a:t>
            </a:fld>
            <a:endParaRPr lang="ja-JP" altLang="en-US"/>
          </a:p>
        </p:txBody>
      </p:sp>
    </p:spTree>
    <p:extLst>
      <p:ext uri="{BB962C8B-B14F-4D97-AF65-F5344CB8AC3E}">
        <p14:creationId xmlns:p14="http://schemas.microsoft.com/office/powerpoint/2010/main" val="33849301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1" y="1600203"/>
            <a:ext cx="4038600" cy="4525963"/>
          </a:xfrm>
        </p:spPr>
        <p:txBody>
          <a:bodyPr/>
          <a:lstStyle>
            <a:lvl1pPr>
              <a:defRPr sz="1981"/>
            </a:lvl1pPr>
            <a:lvl2pPr>
              <a:defRPr sz="1699"/>
            </a:lvl2pPr>
            <a:lvl3pPr>
              <a:defRPr sz="1415"/>
            </a:lvl3pPr>
            <a:lvl4pPr>
              <a:defRPr sz="1274"/>
            </a:lvl4pPr>
            <a:lvl5pPr>
              <a:defRPr sz="1274"/>
            </a:lvl5pPr>
            <a:lvl6pPr>
              <a:defRPr sz="1274"/>
            </a:lvl6pPr>
            <a:lvl7pPr>
              <a:defRPr sz="1274"/>
            </a:lvl7pPr>
            <a:lvl8pPr>
              <a:defRPr sz="1274"/>
            </a:lvl8pPr>
            <a:lvl9pPr>
              <a:defRPr sz="1274"/>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1" y="1600203"/>
            <a:ext cx="4038600" cy="4525963"/>
          </a:xfrm>
        </p:spPr>
        <p:txBody>
          <a:bodyPr/>
          <a:lstStyle>
            <a:lvl1pPr>
              <a:defRPr sz="1981"/>
            </a:lvl1pPr>
            <a:lvl2pPr>
              <a:defRPr sz="1699"/>
            </a:lvl2pPr>
            <a:lvl3pPr>
              <a:defRPr sz="1415"/>
            </a:lvl3pPr>
            <a:lvl4pPr>
              <a:defRPr sz="1274"/>
            </a:lvl4pPr>
            <a:lvl5pPr>
              <a:defRPr sz="1274"/>
            </a:lvl5pPr>
            <a:lvl6pPr>
              <a:defRPr sz="1274"/>
            </a:lvl6pPr>
            <a:lvl7pPr>
              <a:defRPr sz="1274"/>
            </a:lvl7pPr>
            <a:lvl8pPr>
              <a:defRPr sz="1274"/>
            </a:lvl8pPr>
            <a:lvl9pPr>
              <a:defRPr sz="1274"/>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5D517D38-896E-4EFB-A991-FA9ADACE034A}" type="datetime1">
              <a:rPr kumimoji="1" lang="ja-JP" altLang="en-US" smtClean="0"/>
              <a:t>2026/10/23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8" name="スライド番号プレースホルダ 5"/>
          <p:cNvSpPr>
            <a:spLocks noGrp="1"/>
          </p:cNvSpPr>
          <p:nvPr>
            <p:ph type="sldNum" sz="quarter" idx="4"/>
          </p:nvPr>
        </p:nvSpPr>
        <p:spPr>
          <a:xfrm>
            <a:off x="7010446" y="6493794"/>
            <a:ext cx="2133554" cy="364206"/>
          </a:xfrm>
          <a:prstGeom prst="rect">
            <a:avLst/>
          </a:prstGeom>
        </p:spPr>
        <p:txBody>
          <a:bodyPr vert="horz" wrap="square" lIns="99551" tIns="49775" rIns="99551" bIns="49775" numCol="1" anchor="ctr" anchorCtr="0" compatLnSpc="1">
            <a:prstTxWarp prst="textNoShape">
              <a:avLst/>
            </a:prstTxWarp>
          </a:bodyPr>
          <a:lstStyle>
            <a:lvl1pPr algn="r" eaLnBrk="1" hangingPunct="1">
              <a:defRPr sz="1027">
                <a:solidFill>
                  <a:schemeClr val="tx1"/>
                </a:solidFill>
                <a:latin typeface="Calibri" panose="020F0502020204030204" pitchFamily="34" charset="0"/>
              </a:defRPr>
            </a:lvl1pPr>
          </a:lstStyle>
          <a:p>
            <a:pPr>
              <a:defRPr/>
            </a:pPr>
            <a:fld id="{FEAF05C5-603E-4116-9BEB-994949DA799C}" type="slidenum">
              <a:rPr lang="ja-JP" altLang="en-US" smtClean="0"/>
              <a:pPr>
                <a:defRPr/>
              </a:pPr>
              <a:t>‹#›</a:t>
            </a:fld>
            <a:endParaRPr lang="ja-JP" altLang="en-US"/>
          </a:p>
        </p:txBody>
      </p:sp>
    </p:spTree>
    <p:extLst>
      <p:ext uri="{BB962C8B-B14F-4D97-AF65-F5344CB8AC3E}">
        <p14:creationId xmlns:p14="http://schemas.microsoft.com/office/powerpoint/2010/main" val="2394206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1" y="1535116"/>
            <a:ext cx="4040188" cy="639762"/>
          </a:xfrm>
        </p:spPr>
        <p:txBody>
          <a:bodyPr anchor="b"/>
          <a:lstStyle>
            <a:lvl1pPr marL="0" indent="0">
              <a:buNone/>
              <a:defRPr sz="1699" b="1"/>
            </a:lvl1pPr>
            <a:lvl2pPr marL="323520" indent="0">
              <a:buNone/>
              <a:defRPr sz="1415" b="1"/>
            </a:lvl2pPr>
            <a:lvl3pPr marL="647041" indent="0">
              <a:buNone/>
              <a:defRPr sz="1274" b="1"/>
            </a:lvl3pPr>
            <a:lvl4pPr marL="970561" indent="0">
              <a:buNone/>
              <a:defRPr sz="1132" b="1"/>
            </a:lvl4pPr>
            <a:lvl5pPr marL="1294083" indent="0">
              <a:buNone/>
              <a:defRPr sz="1132" b="1"/>
            </a:lvl5pPr>
            <a:lvl6pPr marL="1617604" indent="0">
              <a:buNone/>
              <a:defRPr sz="1132" b="1"/>
            </a:lvl6pPr>
            <a:lvl7pPr marL="1941124" indent="0">
              <a:buNone/>
              <a:defRPr sz="1132" b="1"/>
            </a:lvl7pPr>
            <a:lvl8pPr marL="2264646" indent="0">
              <a:buNone/>
              <a:defRPr sz="1132" b="1"/>
            </a:lvl8pPr>
            <a:lvl9pPr marL="2588167" indent="0">
              <a:buNone/>
              <a:defRPr sz="1132"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1" y="2174878"/>
            <a:ext cx="4040188" cy="3951288"/>
          </a:xfrm>
        </p:spPr>
        <p:txBody>
          <a:bodyPr/>
          <a:lstStyle>
            <a:lvl1pPr>
              <a:defRPr sz="1699"/>
            </a:lvl1pPr>
            <a:lvl2pPr>
              <a:defRPr sz="1415"/>
            </a:lvl2pPr>
            <a:lvl3pPr>
              <a:defRPr sz="1274"/>
            </a:lvl3pPr>
            <a:lvl4pPr>
              <a:defRPr sz="1132"/>
            </a:lvl4pPr>
            <a:lvl5pPr>
              <a:defRPr sz="1132"/>
            </a:lvl5pPr>
            <a:lvl6pPr>
              <a:defRPr sz="1132"/>
            </a:lvl6pPr>
            <a:lvl7pPr>
              <a:defRPr sz="1132"/>
            </a:lvl7pPr>
            <a:lvl8pPr>
              <a:defRPr sz="1132"/>
            </a:lvl8pPr>
            <a:lvl9pPr>
              <a:defRPr sz="1132"/>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6"/>
            <a:ext cx="4041775" cy="639762"/>
          </a:xfrm>
        </p:spPr>
        <p:txBody>
          <a:bodyPr anchor="b"/>
          <a:lstStyle>
            <a:lvl1pPr marL="0" indent="0">
              <a:buNone/>
              <a:defRPr sz="1699" b="1"/>
            </a:lvl1pPr>
            <a:lvl2pPr marL="323520" indent="0">
              <a:buNone/>
              <a:defRPr sz="1415" b="1"/>
            </a:lvl2pPr>
            <a:lvl3pPr marL="647041" indent="0">
              <a:buNone/>
              <a:defRPr sz="1274" b="1"/>
            </a:lvl3pPr>
            <a:lvl4pPr marL="970561" indent="0">
              <a:buNone/>
              <a:defRPr sz="1132" b="1"/>
            </a:lvl4pPr>
            <a:lvl5pPr marL="1294083" indent="0">
              <a:buNone/>
              <a:defRPr sz="1132" b="1"/>
            </a:lvl5pPr>
            <a:lvl6pPr marL="1617604" indent="0">
              <a:buNone/>
              <a:defRPr sz="1132" b="1"/>
            </a:lvl6pPr>
            <a:lvl7pPr marL="1941124" indent="0">
              <a:buNone/>
              <a:defRPr sz="1132" b="1"/>
            </a:lvl7pPr>
            <a:lvl8pPr marL="2264646" indent="0">
              <a:buNone/>
              <a:defRPr sz="1132" b="1"/>
            </a:lvl8pPr>
            <a:lvl9pPr marL="2588167" indent="0">
              <a:buNone/>
              <a:defRPr sz="1132"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8"/>
            <a:ext cx="4041775" cy="3951288"/>
          </a:xfrm>
        </p:spPr>
        <p:txBody>
          <a:bodyPr/>
          <a:lstStyle>
            <a:lvl1pPr>
              <a:defRPr sz="1699"/>
            </a:lvl1pPr>
            <a:lvl2pPr>
              <a:defRPr sz="1415"/>
            </a:lvl2pPr>
            <a:lvl3pPr>
              <a:defRPr sz="1274"/>
            </a:lvl3pPr>
            <a:lvl4pPr>
              <a:defRPr sz="1132"/>
            </a:lvl4pPr>
            <a:lvl5pPr>
              <a:defRPr sz="1132"/>
            </a:lvl5pPr>
            <a:lvl6pPr>
              <a:defRPr sz="1132"/>
            </a:lvl6pPr>
            <a:lvl7pPr>
              <a:defRPr sz="1132"/>
            </a:lvl7pPr>
            <a:lvl8pPr>
              <a:defRPr sz="1132"/>
            </a:lvl8pPr>
            <a:lvl9pPr>
              <a:defRPr sz="1132"/>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A1561902-AF12-4F44-AB0E-745224838978}" type="datetime1">
              <a:rPr kumimoji="1" lang="ja-JP" altLang="en-US" smtClean="0"/>
              <a:t>2026/10/23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10" name="スライド番号プレースホルダ 5"/>
          <p:cNvSpPr>
            <a:spLocks noGrp="1"/>
          </p:cNvSpPr>
          <p:nvPr>
            <p:ph type="sldNum" sz="quarter" idx="12"/>
          </p:nvPr>
        </p:nvSpPr>
        <p:spPr>
          <a:xfrm>
            <a:off x="7010446" y="6493794"/>
            <a:ext cx="2133554" cy="364206"/>
          </a:xfrm>
          <a:prstGeom prst="rect">
            <a:avLst/>
          </a:prstGeom>
        </p:spPr>
        <p:txBody>
          <a:bodyPr vert="horz" wrap="square" lIns="99551" tIns="49775" rIns="99551" bIns="49775" numCol="1" anchor="ctr" anchorCtr="0" compatLnSpc="1">
            <a:prstTxWarp prst="textNoShape">
              <a:avLst/>
            </a:prstTxWarp>
          </a:bodyPr>
          <a:lstStyle>
            <a:lvl1pPr algn="r" eaLnBrk="1" hangingPunct="1">
              <a:defRPr sz="1027">
                <a:solidFill>
                  <a:schemeClr val="tx1"/>
                </a:solidFill>
                <a:latin typeface="Calibri" panose="020F0502020204030204" pitchFamily="34" charset="0"/>
              </a:defRPr>
            </a:lvl1pPr>
          </a:lstStyle>
          <a:p>
            <a:pPr>
              <a:defRPr/>
            </a:pPr>
            <a:fld id="{FEAF05C5-603E-4116-9BEB-994949DA799C}" type="slidenum">
              <a:rPr lang="ja-JP" altLang="en-US" smtClean="0"/>
              <a:pPr>
                <a:defRPr/>
              </a:pPr>
              <a:t>‹#›</a:t>
            </a:fld>
            <a:endParaRPr lang="ja-JP" altLang="en-US"/>
          </a:p>
        </p:txBody>
      </p:sp>
    </p:spTree>
    <p:extLst>
      <p:ext uri="{BB962C8B-B14F-4D97-AF65-F5344CB8AC3E}">
        <p14:creationId xmlns:p14="http://schemas.microsoft.com/office/powerpoint/2010/main" val="2288513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5914C37-E6CE-4650-A83E-2D07D8315751}" type="datetime1">
              <a:rPr kumimoji="1" lang="ja-JP" altLang="en-US" smtClean="0"/>
              <a:t>2026/10/23</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4"/>
          </p:nvPr>
        </p:nvSpPr>
        <p:spPr>
          <a:xfrm>
            <a:off x="7010446" y="6493794"/>
            <a:ext cx="2133554" cy="364206"/>
          </a:xfrm>
          <a:prstGeom prst="rect">
            <a:avLst/>
          </a:prstGeom>
        </p:spPr>
        <p:txBody>
          <a:bodyPr vert="horz" wrap="square" lIns="99551" tIns="49775" rIns="99551" bIns="49775" numCol="1" anchor="ctr" anchorCtr="0" compatLnSpc="1">
            <a:prstTxWarp prst="textNoShape">
              <a:avLst/>
            </a:prstTxWarp>
          </a:bodyPr>
          <a:lstStyle>
            <a:lvl1pPr algn="r" eaLnBrk="1" hangingPunct="1">
              <a:defRPr sz="1027">
                <a:solidFill>
                  <a:schemeClr val="tx1"/>
                </a:solidFill>
                <a:latin typeface="Calibri" panose="020F0502020204030204" pitchFamily="34" charset="0"/>
              </a:defRPr>
            </a:lvl1pPr>
          </a:lstStyle>
          <a:p>
            <a:pPr>
              <a:defRPr/>
            </a:pPr>
            <a:fld id="{FEAF05C5-603E-4116-9BEB-994949DA799C}" type="slidenum">
              <a:rPr lang="ja-JP" altLang="en-US" smtClean="0"/>
              <a:pPr>
                <a:defRPr/>
              </a:pPr>
              <a:t>‹#›</a:t>
            </a:fld>
            <a:endParaRPr lang="ja-JP" altLang="en-US"/>
          </a:p>
        </p:txBody>
      </p:sp>
    </p:spTree>
    <p:extLst>
      <p:ext uri="{BB962C8B-B14F-4D97-AF65-F5344CB8AC3E}">
        <p14:creationId xmlns:p14="http://schemas.microsoft.com/office/powerpoint/2010/main" val="1547402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41753601-F66D-400C-9873-90A955D0AD88}" type="datetime1">
              <a:rPr kumimoji="1" lang="ja-JP" altLang="en-US" smtClean="0"/>
              <a:t>2026/10/23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5" name="スライド番号プレースホルダ 5"/>
          <p:cNvSpPr>
            <a:spLocks noGrp="1"/>
          </p:cNvSpPr>
          <p:nvPr>
            <p:ph type="sldNum" sz="quarter" idx="4"/>
          </p:nvPr>
        </p:nvSpPr>
        <p:spPr>
          <a:xfrm>
            <a:off x="7010446" y="6493794"/>
            <a:ext cx="2133554" cy="364206"/>
          </a:xfrm>
          <a:prstGeom prst="rect">
            <a:avLst/>
          </a:prstGeom>
        </p:spPr>
        <p:txBody>
          <a:bodyPr vert="horz" wrap="square" lIns="99551" tIns="49775" rIns="99551" bIns="49775" numCol="1" anchor="ctr" anchorCtr="0" compatLnSpc="1">
            <a:prstTxWarp prst="textNoShape">
              <a:avLst/>
            </a:prstTxWarp>
          </a:bodyPr>
          <a:lstStyle>
            <a:lvl1pPr algn="r" eaLnBrk="1" hangingPunct="1">
              <a:defRPr sz="1027">
                <a:solidFill>
                  <a:schemeClr val="tx1"/>
                </a:solidFill>
                <a:latin typeface="Calibri" panose="020F0502020204030204" pitchFamily="34" charset="0"/>
              </a:defRPr>
            </a:lvl1pPr>
          </a:lstStyle>
          <a:p>
            <a:pPr>
              <a:defRPr/>
            </a:pPr>
            <a:fld id="{FEAF05C5-603E-4116-9BEB-994949DA799C}" type="slidenum">
              <a:rPr lang="ja-JP" altLang="en-US" smtClean="0"/>
              <a:pPr>
                <a:defRPr/>
              </a:pPr>
              <a:t>‹#›</a:t>
            </a:fld>
            <a:endParaRPr lang="ja-JP" altLang="en-US"/>
          </a:p>
        </p:txBody>
      </p:sp>
    </p:spTree>
    <p:extLst>
      <p:ext uri="{BB962C8B-B14F-4D97-AF65-F5344CB8AC3E}">
        <p14:creationId xmlns:p14="http://schemas.microsoft.com/office/powerpoint/2010/main" val="6951514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2" y="273050"/>
            <a:ext cx="3008313" cy="1162050"/>
          </a:xfrm>
        </p:spPr>
        <p:txBody>
          <a:bodyPr anchor="b"/>
          <a:lstStyle>
            <a:lvl1pPr algn="l">
              <a:defRPr sz="1415"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1" y="273053"/>
            <a:ext cx="5111750" cy="5853113"/>
          </a:xfrm>
        </p:spPr>
        <p:txBody>
          <a:bodyPr/>
          <a:lstStyle>
            <a:lvl1pPr>
              <a:defRPr sz="2265"/>
            </a:lvl1pPr>
            <a:lvl2pPr>
              <a:defRPr sz="1981"/>
            </a:lvl2pPr>
            <a:lvl3pPr>
              <a:defRPr sz="1699"/>
            </a:lvl3pPr>
            <a:lvl4pPr>
              <a:defRPr sz="1415"/>
            </a:lvl4pPr>
            <a:lvl5pPr>
              <a:defRPr sz="1415"/>
            </a:lvl5pPr>
            <a:lvl6pPr>
              <a:defRPr sz="1415"/>
            </a:lvl6pPr>
            <a:lvl7pPr>
              <a:defRPr sz="1415"/>
            </a:lvl7pPr>
            <a:lvl8pPr>
              <a:defRPr sz="1415"/>
            </a:lvl8pPr>
            <a:lvl9pPr>
              <a:defRPr sz="141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2" y="1435101"/>
            <a:ext cx="3008313" cy="4691063"/>
          </a:xfrm>
        </p:spPr>
        <p:txBody>
          <a:bodyPr/>
          <a:lstStyle>
            <a:lvl1pPr marL="0" indent="0">
              <a:buNone/>
              <a:defRPr sz="991"/>
            </a:lvl1pPr>
            <a:lvl2pPr marL="323520" indent="0">
              <a:buNone/>
              <a:defRPr sz="849"/>
            </a:lvl2pPr>
            <a:lvl3pPr marL="647041" indent="0">
              <a:buNone/>
              <a:defRPr sz="708"/>
            </a:lvl3pPr>
            <a:lvl4pPr marL="970561" indent="0">
              <a:buNone/>
              <a:defRPr sz="637"/>
            </a:lvl4pPr>
            <a:lvl5pPr marL="1294083" indent="0">
              <a:buNone/>
              <a:defRPr sz="637"/>
            </a:lvl5pPr>
            <a:lvl6pPr marL="1617604" indent="0">
              <a:buNone/>
              <a:defRPr sz="637"/>
            </a:lvl6pPr>
            <a:lvl7pPr marL="1941124" indent="0">
              <a:buNone/>
              <a:defRPr sz="637"/>
            </a:lvl7pPr>
            <a:lvl8pPr marL="2264646" indent="0">
              <a:buNone/>
              <a:defRPr sz="637"/>
            </a:lvl8pPr>
            <a:lvl9pPr marL="2588167" indent="0">
              <a:buNone/>
              <a:defRPr sz="637"/>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944B98D-CD29-4890-B966-50BCB5BC54D5}" type="datetime1">
              <a:rPr kumimoji="1" lang="ja-JP" altLang="en-US" smtClean="0"/>
              <a:t>2026/10/23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8" name="スライド番号プレースホルダ 5"/>
          <p:cNvSpPr>
            <a:spLocks noGrp="1"/>
          </p:cNvSpPr>
          <p:nvPr>
            <p:ph type="sldNum" sz="quarter" idx="4"/>
          </p:nvPr>
        </p:nvSpPr>
        <p:spPr>
          <a:xfrm>
            <a:off x="7010446" y="6493794"/>
            <a:ext cx="2133554" cy="364206"/>
          </a:xfrm>
          <a:prstGeom prst="rect">
            <a:avLst/>
          </a:prstGeom>
        </p:spPr>
        <p:txBody>
          <a:bodyPr vert="horz" wrap="square" lIns="99551" tIns="49775" rIns="99551" bIns="49775" numCol="1" anchor="ctr" anchorCtr="0" compatLnSpc="1">
            <a:prstTxWarp prst="textNoShape">
              <a:avLst/>
            </a:prstTxWarp>
          </a:bodyPr>
          <a:lstStyle>
            <a:lvl1pPr algn="r" eaLnBrk="1" hangingPunct="1">
              <a:defRPr sz="1027">
                <a:solidFill>
                  <a:schemeClr val="tx1"/>
                </a:solidFill>
                <a:latin typeface="Calibri" panose="020F0502020204030204" pitchFamily="34" charset="0"/>
              </a:defRPr>
            </a:lvl1pPr>
          </a:lstStyle>
          <a:p>
            <a:pPr>
              <a:defRPr/>
            </a:pPr>
            <a:fld id="{FEAF05C5-603E-4116-9BEB-994949DA799C}" type="slidenum">
              <a:rPr lang="ja-JP" altLang="en-US" smtClean="0"/>
              <a:pPr>
                <a:defRPr/>
              </a:pPr>
              <a:t>‹#›</a:t>
            </a:fld>
            <a:endParaRPr lang="ja-JP" altLang="en-US"/>
          </a:p>
        </p:txBody>
      </p:sp>
    </p:spTree>
    <p:extLst>
      <p:ext uri="{BB962C8B-B14F-4D97-AF65-F5344CB8AC3E}">
        <p14:creationId xmlns:p14="http://schemas.microsoft.com/office/powerpoint/2010/main" val="30353291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9" y="4800600"/>
            <a:ext cx="5486400" cy="566738"/>
          </a:xfrm>
        </p:spPr>
        <p:txBody>
          <a:bodyPr anchor="b"/>
          <a:lstStyle>
            <a:lvl1pPr algn="l">
              <a:defRPr sz="1415"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9" y="612775"/>
            <a:ext cx="5486400" cy="4114800"/>
          </a:xfrm>
        </p:spPr>
        <p:txBody>
          <a:bodyPr/>
          <a:lstStyle>
            <a:lvl1pPr marL="0" indent="0">
              <a:buNone/>
              <a:defRPr sz="2265"/>
            </a:lvl1pPr>
            <a:lvl2pPr marL="323520" indent="0">
              <a:buNone/>
              <a:defRPr sz="1981"/>
            </a:lvl2pPr>
            <a:lvl3pPr marL="647041" indent="0">
              <a:buNone/>
              <a:defRPr sz="1699"/>
            </a:lvl3pPr>
            <a:lvl4pPr marL="970561" indent="0">
              <a:buNone/>
              <a:defRPr sz="1415"/>
            </a:lvl4pPr>
            <a:lvl5pPr marL="1294083" indent="0">
              <a:buNone/>
              <a:defRPr sz="1415"/>
            </a:lvl5pPr>
            <a:lvl6pPr marL="1617604" indent="0">
              <a:buNone/>
              <a:defRPr sz="1415"/>
            </a:lvl6pPr>
            <a:lvl7pPr marL="1941124" indent="0">
              <a:buNone/>
              <a:defRPr sz="1415"/>
            </a:lvl7pPr>
            <a:lvl8pPr marL="2264646" indent="0">
              <a:buNone/>
              <a:defRPr sz="1415"/>
            </a:lvl8pPr>
            <a:lvl9pPr marL="2588167" indent="0">
              <a:buNone/>
              <a:defRPr sz="1415"/>
            </a:lvl9pPr>
          </a:lstStyle>
          <a:p>
            <a:r>
              <a:rPr kumimoji="1" lang="ja-JP" altLang="en-US"/>
              <a:t>図を追加</a:t>
            </a:r>
          </a:p>
        </p:txBody>
      </p:sp>
      <p:sp>
        <p:nvSpPr>
          <p:cNvPr id="4" name="テキスト プレースホルダー 3"/>
          <p:cNvSpPr>
            <a:spLocks noGrp="1"/>
          </p:cNvSpPr>
          <p:nvPr>
            <p:ph type="body" sz="half" idx="2"/>
          </p:nvPr>
        </p:nvSpPr>
        <p:spPr>
          <a:xfrm>
            <a:off x="1792289" y="5367338"/>
            <a:ext cx="5486400" cy="804862"/>
          </a:xfrm>
        </p:spPr>
        <p:txBody>
          <a:bodyPr/>
          <a:lstStyle>
            <a:lvl1pPr marL="0" indent="0">
              <a:buNone/>
              <a:defRPr sz="991"/>
            </a:lvl1pPr>
            <a:lvl2pPr marL="323520" indent="0">
              <a:buNone/>
              <a:defRPr sz="849"/>
            </a:lvl2pPr>
            <a:lvl3pPr marL="647041" indent="0">
              <a:buNone/>
              <a:defRPr sz="708"/>
            </a:lvl3pPr>
            <a:lvl4pPr marL="970561" indent="0">
              <a:buNone/>
              <a:defRPr sz="637"/>
            </a:lvl4pPr>
            <a:lvl5pPr marL="1294083" indent="0">
              <a:buNone/>
              <a:defRPr sz="637"/>
            </a:lvl5pPr>
            <a:lvl6pPr marL="1617604" indent="0">
              <a:buNone/>
              <a:defRPr sz="637"/>
            </a:lvl6pPr>
            <a:lvl7pPr marL="1941124" indent="0">
              <a:buNone/>
              <a:defRPr sz="637"/>
            </a:lvl7pPr>
            <a:lvl8pPr marL="2264646" indent="0">
              <a:buNone/>
              <a:defRPr sz="637"/>
            </a:lvl8pPr>
            <a:lvl9pPr marL="2588167" indent="0">
              <a:buNone/>
              <a:defRPr sz="637"/>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ADB847B-B657-4E5F-98E1-FF1E75145C0B}" type="datetime1">
              <a:rPr kumimoji="1" lang="ja-JP" altLang="en-US" smtClean="0"/>
              <a:t>2026/10/23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8" name="スライド番号プレースホルダ 5"/>
          <p:cNvSpPr>
            <a:spLocks noGrp="1"/>
          </p:cNvSpPr>
          <p:nvPr>
            <p:ph type="sldNum" sz="quarter" idx="4"/>
          </p:nvPr>
        </p:nvSpPr>
        <p:spPr>
          <a:xfrm>
            <a:off x="7010446" y="6493794"/>
            <a:ext cx="2133554" cy="364206"/>
          </a:xfrm>
          <a:prstGeom prst="rect">
            <a:avLst/>
          </a:prstGeom>
        </p:spPr>
        <p:txBody>
          <a:bodyPr vert="horz" wrap="square" lIns="99551" tIns="49775" rIns="99551" bIns="49775" numCol="1" anchor="ctr" anchorCtr="0" compatLnSpc="1">
            <a:prstTxWarp prst="textNoShape">
              <a:avLst/>
            </a:prstTxWarp>
          </a:bodyPr>
          <a:lstStyle>
            <a:lvl1pPr algn="r" eaLnBrk="1" hangingPunct="1">
              <a:defRPr sz="1027">
                <a:solidFill>
                  <a:schemeClr val="tx1"/>
                </a:solidFill>
                <a:latin typeface="Calibri" panose="020F0502020204030204" pitchFamily="34" charset="0"/>
              </a:defRPr>
            </a:lvl1pPr>
          </a:lstStyle>
          <a:p>
            <a:pPr>
              <a:defRPr/>
            </a:pPr>
            <a:fld id="{FEAF05C5-603E-4116-9BEB-994949DA799C}" type="slidenum">
              <a:rPr lang="ja-JP" altLang="en-US" smtClean="0"/>
              <a:pPr>
                <a:defRPr/>
              </a:pPr>
              <a:t>‹#›</a:t>
            </a:fld>
            <a:endParaRPr lang="ja-JP" altLang="en-US"/>
          </a:p>
        </p:txBody>
      </p:sp>
    </p:spTree>
    <p:extLst>
      <p:ext uri="{BB962C8B-B14F-4D97-AF65-F5344CB8AC3E}">
        <p14:creationId xmlns:p14="http://schemas.microsoft.com/office/powerpoint/2010/main" val="16080701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A34EE37-ED94-41DD-870E-EF11510C5AB1}" type="datetime1">
              <a:rPr kumimoji="1" lang="ja-JP" altLang="en-US" smtClean="0"/>
              <a:t>2026/10/23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7" name="スライド番号プレースホルダ 5"/>
          <p:cNvSpPr>
            <a:spLocks noGrp="1"/>
          </p:cNvSpPr>
          <p:nvPr>
            <p:ph type="sldNum" sz="quarter" idx="4"/>
          </p:nvPr>
        </p:nvSpPr>
        <p:spPr>
          <a:xfrm>
            <a:off x="7010446" y="6493794"/>
            <a:ext cx="2133554" cy="364206"/>
          </a:xfrm>
          <a:prstGeom prst="rect">
            <a:avLst/>
          </a:prstGeom>
        </p:spPr>
        <p:txBody>
          <a:bodyPr vert="horz" wrap="square" lIns="99551" tIns="49775" rIns="99551" bIns="49775" numCol="1" anchor="ctr" anchorCtr="0" compatLnSpc="1">
            <a:prstTxWarp prst="textNoShape">
              <a:avLst/>
            </a:prstTxWarp>
          </a:bodyPr>
          <a:lstStyle>
            <a:lvl1pPr algn="r" eaLnBrk="1" hangingPunct="1">
              <a:defRPr sz="1027">
                <a:solidFill>
                  <a:schemeClr val="tx1"/>
                </a:solidFill>
                <a:latin typeface="Calibri" panose="020F0502020204030204" pitchFamily="34" charset="0"/>
              </a:defRPr>
            </a:lvl1pPr>
          </a:lstStyle>
          <a:p>
            <a:pPr>
              <a:defRPr/>
            </a:pPr>
            <a:fld id="{FEAF05C5-603E-4116-9BEB-994949DA799C}" type="slidenum">
              <a:rPr lang="ja-JP" altLang="en-US" smtClean="0"/>
              <a:pPr>
                <a:defRPr/>
              </a:pPr>
              <a:t>‹#›</a:t>
            </a:fld>
            <a:endParaRPr lang="ja-JP" altLang="en-US"/>
          </a:p>
        </p:txBody>
      </p:sp>
    </p:spTree>
    <p:extLst>
      <p:ext uri="{BB962C8B-B14F-4D97-AF65-F5344CB8AC3E}">
        <p14:creationId xmlns:p14="http://schemas.microsoft.com/office/powerpoint/2010/main" val="34002390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2"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A9E669E-4BD9-45B4-9833-FDED0D2A0214}" type="datetime1">
              <a:rPr kumimoji="1" lang="ja-JP" altLang="en-US" smtClean="0"/>
              <a:t>2026/10/23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7" name="スライド番号プレースホルダ 5"/>
          <p:cNvSpPr>
            <a:spLocks noGrp="1"/>
          </p:cNvSpPr>
          <p:nvPr>
            <p:ph type="sldNum" sz="quarter" idx="4"/>
          </p:nvPr>
        </p:nvSpPr>
        <p:spPr>
          <a:xfrm>
            <a:off x="7010446" y="6493794"/>
            <a:ext cx="2133554" cy="364206"/>
          </a:xfrm>
          <a:prstGeom prst="rect">
            <a:avLst/>
          </a:prstGeom>
        </p:spPr>
        <p:txBody>
          <a:bodyPr vert="horz" wrap="square" lIns="99551" tIns="49775" rIns="99551" bIns="49775" numCol="1" anchor="ctr" anchorCtr="0" compatLnSpc="1">
            <a:prstTxWarp prst="textNoShape">
              <a:avLst/>
            </a:prstTxWarp>
          </a:bodyPr>
          <a:lstStyle>
            <a:lvl1pPr algn="r" eaLnBrk="1" hangingPunct="1">
              <a:defRPr sz="1027">
                <a:solidFill>
                  <a:schemeClr val="tx1"/>
                </a:solidFill>
                <a:latin typeface="Calibri" panose="020F0502020204030204" pitchFamily="34" charset="0"/>
              </a:defRPr>
            </a:lvl1pPr>
          </a:lstStyle>
          <a:p>
            <a:pPr>
              <a:defRPr/>
            </a:pPr>
            <a:fld id="{FEAF05C5-603E-4116-9BEB-994949DA799C}" type="slidenum">
              <a:rPr lang="ja-JP" altLang="en-US" smtClean="0"/>
              <a:pPr>
                <a:defRPr/>
              </a:pPr>
              <a:t>‹#›</a:t>
            </a:fld>
            <a:endParaRPr lang="ja-JP" altLang="en-US"/>
          </a:p>
        </p:txBody>
      </p:sp>
    </p:spTree>
    <p:extLst>
      <p:ext uri="{BB962C8B-B14F-4D97-AF65-F5344CB8AC3E}">
        <p14:creationId xmlns:p14="http://schemas.microsoft.com/office/powerpoint/2010/main" val="3442728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238D1AA-F350-46BE-84C9-998DA2A66D67}" type="datetimeFigureOut">
              <a:rPr kumimoji="1" lang="ja-JP" altLang="en-US" smtClean="0"/>
              <a:t>2026/10/23</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A97B6BA-7227-46C2-85C4-77C632DF9065}" type="slidenum">
              <a:rPr kumimoji="1" lang="ja-JP" altLang="en-US" smtClean="0"/>
              <a:t>‹#›</a:t>
            </a:fld>
            <a:endParaRPr kumimoji="1" lang="ja-JP" altLang="en-US"/>
          </a:p>
        </p:txBody>
      </p:sp>
    </p:spTree>
    <p:extLst>
      <p:ext uri="{BB962C8B-B14F-4D97-AF65-F5344CB8AC3E}">
        <p14:creationId xmlns:p14="http://schemas.microsoft.com/office/powerpoint/2010/main" val="24861736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41"/>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3"/>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1" y="6356351"/>
            <a:ext cx="2133600" cy="365125"/>
          </a:xfrm>
          <a:prstGeom prst="rect">
            <a:avLst/>
          </a:prstGeom>
        </p:spPr>
        <p:txBody>
          <a:bodyPr vert="horz" lIns="91440" tIns="45720" rIns="91440" bIns="45720" rtlCol="0" anchor="ctr"/>
          <a:lstStyle>
            <a:lvl1pPr algn="l">
              <a:defRPr sz="849">
                <a:solidFill>
                  <a:schemeClr val="tx1">
                    <a:tint val="75000"/>
                  </a:schemeClr>
                </a:solidFill>
              </a:defRPr>
            </a:lvl1pPr>
          </a:lstStyle>
          <a:p>
            <a:fld id="{F150049B-E972-453A-BE7F-D17638C0C2F8}" type="datetime1">
              <a:rPr kumimoji="1" lang="ja-JP" altLang="en-US" smtClean="0"/>
              <a:t>2026/10/23</a:t>
            </a:fld>
            <a:endParaRPr kumimoji="1" lang="ja-JP" altLang="en-US"/>
          </a:p>
        </p:txBody>
      </p:sp>
      <p:sp>
        <p:nvSpPr>
          <p:cNvPr id="5" name="フッター プレースホルダー 4"/>
          <p:cNvSpPr>
            <a:spLocks noGrp="1"/>
          </p:cNvSpPr>
          <p:nvPr>
            <p:ph type="ftr" sz="quarter" idx="3"/>
          </p:nvPr>
        </p:nvSpPr>
        <p:spPr>
          <a:xfrm>
            <a:off x="3124202" y="6356351"/>
            <a:ext cx="2895600" cy="365125"/>
          </a:xfrm>
          <a:prstGeom prst="rect">
            <a:avLst/>
          </a:prstGeom>
        </p:spPr>
        <p:txBody>
          <a:bodyPr vert="horz" lIns="91440" tIns="45720" rIns="91440" bIns="45720" rtlCol="0" anchor="ctr"/>
          <a:lstStyle>
            <a:lvl1pPr algn="ctr">
              <a:defRPr sz="849">
                <a:solidFill>
                  <a:schemeClr val="tx1">
                    <a:tint val="75000"/>
                  </a:schemeClr>
                </a:solidFill>
              </a:defRPr>
            </a:lvl1pPr>
          </a:lstStyle>
          <a:p>
            <a:endParaRPr kumimoji="1" lang="ja-JP" altLang="en-US"/>
          </a:p>
        </p:txBody>
      </p:sp>
      <p:sp>
        <p:nvSpPr>
          <p:cNvPr id="7" name="スライド番号プレースホルダ 5"/>
          <p:cNvSpPr>
            <a:spLocks noGrp="1"/>
          </p:cNvSpPr>
          <p:nvPr>
            <p:ph type="sldNum" sz="quarter" idx="4"/>
          </p:nvPr>
        </p:nvSpPr>
        <p:spPr>
          <a:xfrm>
            <a:off x="7010446" y="6493794"/>
            <a:ext cx="2133554" cy="364206"/>
          </a:xfrm>
          <a:prstGeom prst="rect">
            <a:avLst/>
          </a:prstGeom>
        </p:spPr>
        <p:txBody>
          <a:bodyPr vert="horz" wrap="square" lIns="99551" tIns="49775" rIns="99551" bIns="49775" numCol="1" anchor="ctr" anchorCtr="0" compatLnSpc="1">
            <a:prstTxWarp prst="textNoShape">
              <a:avLst/>
            </a:prstTxWarp>
          </a:bodyPr>
          <a:lstStyle>
            <a:lvl1pPr algn="r" eaLnBrk="1" hangingPunct="1">
              <a:defRPr sz="1027">
                <a:solidFill>
                  <a:schemeClr val="tx1"/>
                </a:solidFill>
                <a:latin typeface="Calibri" panose="020F0502020204030204" pitchFamily="34" charset="0"/>
              </a:defRPr>
            </a:lvl1pPr>
          </a:lstStyle>
          <a:p>
            <a:pPr>
              <a:defRPr/>
            </a:pPr>
            <a:fld id="{FEAF05C5-603E-4116-9BEB-994949DA799C}" type="slidenum">
              <a:rPr lang="ja-JP" altLang="en-US" smtClean="0"/>
              <a:pPr>
                <a:defRPr/>
              </a:pPr>
              <a:t>‹#›</a:t>
            </a:fld>
            <a:endParaRPr lang="ja-JP" altLang="en-US"/>
          </a:p>
        </p:txBody>
      </p:sp>
    </p:spTree>
    <p:extLst>
      <p:ext uri="{BB962C8B-B14F-4D97-AF65-F5344CB8AC3E}">
        <p14:creationId xmlns:p14="http://schemas.microsoft.com/office/powerpoint/2010/main" val="30014797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647041" rtl="0" eaLnBrk="1" latinLnBrk="0" hangingPunct="1">
        <a:spcBef>
          <a:spcPct val="0"/>
        </a:spcBef>
        <a:buNone/>
        <a:defRPr kumimoji="1" sz="3113" kern="1200">
          <a:solidFill>
            <a:schemeClr val="tx1"/>
          </a:solidFill>
          <a:latin typeface="+mj-lt"/>
          <a:ea typeface="+mj-ea"/>
          <a:cs typeface="+mj-cs"/>
        </a:defRPr>
      </a:lvl1pPr>
    </p:titleStyle>
    <p:bodyStyle>
      <a:lvl1pPr marL="242641" indent="-242641" algn="l" defTabSz="647041" rtl="0" eaLnBrk="1" latinLnBrk="0" hangingPunct="1">
        <a:spcBef>
          <a:spcPct val="20000"/>
        </a:spcBef>
        <a:buFont typeface="Arial" pitchFamily="34" charset="0"/>
        <a:buChar char="•"/>
        <a:defRPr kumimoji="1" sz="2265" kern="1200">
          <a:solidFill>
            <a:schemeClr val="tx1"/>
          </a:solidFill>
          <a:latin typeface="+mn-lt"/>
          <a:ea typeface="+mn-ea"/>
          <a:cs typeface="+mn-cs"/>
        </a:defRPr>
      </a:lvl1pPr>
      <a:lvl2pPr marL="525721" indent="-202200" algn="l" defTabSz="647041" rtl="0" eaLnBrk="1" latinLnBrk="0" hangingPunct="1">
        <a:spcBef>
          <a:spcPct val="20000"/>
        </a:spcBef>
        <a:buFont typeface="Arial" pitchFamily="34" charset="0"/>
        <a:buChar char="–"/>
        <a:defRPr kumimoji="1" sz="1981" kern="1200">
          <a:solidFill>
            <a:schemeClr val="tx1"/>
          </a:solidFill>
          <a:latin typeface="+mn-lt"/>
          <a:ea typeface="+mn-ea"/>
          <a:cs typeface="+mn-cs"/>
        </a:defRPr>
      </a:lvl2pPr>
      <a:lvl3pPr marL="808802" indent="-161761" algn="l" defTabSz="647041" rtl="0" eaLnBrk="1" latinLnBrk="0" hangingPunct="1">
        <a:spcBef>
          <a:spcPct val="20000"/>
        </a:spcBef>
        <a:buFont typeface="Arial" pitchFamily="34" charset="0"/>
        <a:buChar char="•"/>
        <a:defRPr kumimoji="1" sz="1699" kern="1200">
          <a:solidFill>
            <a:schemeClr val="tx1"/>
          </a:solidFill>
          <a:latin typeface="+mn-lt"/>
          <a:ea typeface="+mn-ea"/>
          <a:cs typeface="+mn-cs"/>
        </a:defRPr>
      </a:lvl3pPr>
      <a:lvl4pPr marL="1132323" indent="-161761" algn="l" defTabSz="647041" rtl="0" eaLnBrk="1" latinLnBrk="0" hangingPunct="1">
        <a:spcBef>
          <a:spcPct val="20000"/>
        </a:spcBef>
        <a:buFont typeface="Arial" pitchFamily="34" charset="0"/>
        <a:buChar char="–"/>
        <a:defRPr kumimoji="1" sz="1415" kern="1200">
          <a:solidFill>
            <a:schemeClr val="tx1"/>
          </a:solidFill>
          <a:latin typeface="+mn-lt"/>
          <a:ea typeface="+mn-ea"/>
          <a:cs typeface="+mn-cs"/>
        </a:defRPr>
      </a:lvl4pPr>
      <a:lvl5pPr marL="1455845" indent="-161761" algn="l" defTabSz="647041" rtl="0" eaLnBrk="1" latinLnBrk="0" hangingPunct="1">
        <a:spcBef>
          <a:spcPct val="20000"/>
        </a:spcBef>
        <a:buFont typeface="Arial" pitchFamily="34" charset="0"/>
        <a:buChar char="»"/>
        <a:defRPr kumimoji="1" sz="1415" kern="1200">
          <a:solidFill>
            <a:schemeClr val="tx1"/>
          </a:solidFill>
          <a:latin typeface="+mn-lt"/>
          <a:ea typeface="+mn-ea"/>
          <a:cs typeface="+mn-cs"/>
        </a:defRPr>
      </a:lvl5pPr>
      <a:lvl6pPr marL="1779365" indent="-161761" algn="l" defTabSz="647041" rtl="0" eaLnBrk="1" latinLnBrk="0" hangingPunct="1">
        <a:spcBef>
          <a:spcPct val="20000"/>
        </a:spcBef>
        <a:buFont typeface="Arial" pitchFamily="34" charset="0"/>
        <a:buChar char="•"/>
        <a:defRPr kumimoji="1" sz="1415" kern="1200">
          <a:solidFill>
            <a:schemeClr val="tx1"/>
          </a:solidFill>
          <a:latin typeface="+mn-lt"/>
          <a:ea typeface="+mn-ea"/>
          <a:cs typeface="+mn-cs"/>
        </a:defRPr>
      </a:lvl6pPr>
      <a:lvl7pPr marL="2102886" indent="-161761" algn="l" defTabSz="647041" rtl="0" eaLnBrk="1" latinLnBrk="0" hangingPunct="1">
        <a:spcBef>
          <a:spcPct val="20000"/>
        </a:spcBef>
        <a:buFont typeface="Arial" pitchFamily="34" charset="0"/>
        <a:buChar char="•"/>
        <a:defRPr kumimoji="1" sz="1415" kern="1200">
          <a:solidFill>
            <a:schemeClr val="tx1"/>
          </a:solidFill>
          <a:latin typeface="+mn-lt"/>
          <a:ea typeface="+mn-ea"/>
          <a:cs typeface="+mn-cs"/>
        </a:defRPr>
      </a:lvl7pPr>
      <a:lvl8pPr marL="2426407" indent="-161761" algn="l" defTabSz="647041" rtl="0" eaLnBrk="1" latinLnBrk="0" hangingPunct="1">
        <a:spcBef>
          <a:spcPct val="20000"/>
        </a:spcBef>
        <a:buFont typeface="Arial" pitchFamily="34" charset="0"/>
        <a:buChar char="•"/>
        <a:defRPr kumimoji="1" sz="1415" kern="1200">
          <a:solidFill>
            <a:schemeClr val="tx1"/>
          </a:solidFill>
          <a:latin typeface="+mn-lt"/>
          <a:ea typeface="+mn-ea"/>
          <a:cs typeface="+mn-cs"/>
        </a:defRPr>
      </a:lvl8pPr>
      <a:lvl9pPr marL="2749927" indent="-161761" algn="l" defTabSz="647041" rtl="0" eaLnBrk="1" latinLnBrk="0" hangingPunct="1">
        <a:spcBef>
          <a:spcPct val="20000"/>
        </a:spcBef>
        <a:buFont typeface="Arial" pitchFamily="34" charset="0"/>
        <a:buChar char="•"/>
        <a:defRPr kumimoji="1" sz="1415" kern="1200">
          <a:solidFill>
            <a:schemeClr val="tx1"/>
          </a:solidFill>
          <a:latin typeface="+mn-lt"/>
          <a:ea typeface="+mn-ea"/>
          <a:cs typeface="+mn-cs"/>
        </a:defRPr>
      </a:lvl9pPr>
    </p:bodyStyle>
    <p:otherStyle>
      <a:defPPr>
        <a:defRPr lang="ja-JP"/>
      </a:defPPr>
      <a:lvl1pPr marL="0" algn="l" defTabSz="647041" rtl="0" eaLnBrk="1" latinLnBrk="0" hangingPunct="1">
        <a:defRPr kumimoji="1" sz="1274" kern="1200">
          <a:solidFill>
            <a:schemeClr val="tx1"/>
          </a:solidFill>
          <a:latin typeface="+mn-lt"/>
          <a:ea typeface="+mn-ea"/>
          <a:cs typeface="+mn-cs"/>
        </a:defRPr>
      </a:lvl1pPr>
      <a:lvl2pPr marL="323520" algn="l" defTabSz="647041" rtl="0" eaLnBrk="1" latinLnBrk="0" hangingPunct="1">
        <a:defRPr kumimoji="1" sz="1274" kern="1200">
          <a:solidFill>
            <a:schemeClr val="tx1"/>
          </a:solidFill>
          <a:latin typeface="+mn-lt"/>
          <a:ea typeface="+mn-ea"/>
          <a:cs typeface="+mn-cs"/>
        </a:defRPr>
      </a:lvl2pPr>
      <a:lvl3pPr marL="647041" algn="l" defTabSz="647041" rtl="0" eaLnBrk="1" latinLnBrk="0" hangingPunct="1">
        <a:defRPr kumimoji="1" sz="1274" kern="1200">
          <a:solidFill>
            <a:schemeClr val="tx1"/>
          </a:solidFill>
          <a:latin typeface="+mn-lt"/>
          <a:ea typeface="+mn-ea"/>
          <a:cs typeface="+mn-cs"/>
        </a:defRPr>
      </a:lvl3pPr>
      <a:lvl4pPr marL="970561" algn="l" defTabSz="647041" rtl="0" eaLnBrk="1" latinLnBrk="0" hangingPunct="1">
        <a:defRPr kumimoji="1" sz="1274" kern="1200">
          <a:solidFill>
            <a:schemeClr val="tx1"/>
          </a:solidFill>
          <a:latin typeface="+mn-lt"/>
          <a:ea typeface="+mn-ea"/>
          <a:cs typeface="+mn-cs"/>
        </a:defRPr>
      </a:lvl4pPr>
      <a:lvl5pPr marL="1294083" algn="l" defTabSz="647041" rtl="0" eaLnBrk="1" latinLnBrk="0" hangingPunct="1">
        <a:defRPr kumimoji="1" sz="1274" kern="1200">
          <a:solidFill>
            <a:schemeClr val="tx1"/>
          </a:solidFill>
          <a:latin typeface="+mn-lt"/>
          <a:ea typeface="+mn-ea"/>
          <a:cs typeface="+mn-cs"/>
        </a:defRPr>
      </a:lvl5pPr>
      <a:lvl6pPr marL="1617604" algn="l" defTabSz="647041" rtl="0" eaLnBrk="1" latinLnBrk="0" hangingPunct="1">
        <a:defRPr kumimoji="1" sz="1274" kern="1200">
          <a:solidFill>
            <a:schemeClr val="tx1"/>
          </a:solidFill>
          <a:latin typeface="+mn-lt"/>
          <a:ea typeface="+mn-ea"/>
          <a:cs typeface="+mn-cs"/>
        </a:defRPr>
      </a:lvl6pPr>
      <a:lvl7pPr marL="1941124" algn="l" defTabSz="647041" rtl="0" eaLnBrk="1" latinLnBrk="0" hangingPunct="1">
        <a:defRPr kumimoji="1" sz="1274" kern="1200">
          <a:solidFill>
            <a:schemeClr val="tx1"/>
          </a:solidFill>
          <a:latin typeface="+mn-lt"/>
          <a:ea typeface="+mn-ea"/>
          <a:cs typeface="+mn-cs"/>
        </a:defRPr>
      </a:lvl7pPr>
      <a:lvl8pPr marL="2264646" algn="l" defTabSz="647041" rtl="0" eaLnBrk="1" latinLnBrk="0" hangingPunct="1">
        <a:defRPr kumimoji="1" sz="1274" kern="1200">
          <a:solidFill>
            <a:schemeClr val="tx1"/>
          </a:solidFill>
          <a:latin typeface="+mn-lt"/>
          <a:ea typeface="+mn-ea"/>
          <a:cs typeface="+mn-cs"/>
        </a:defRPr>
      </a:lvl8pPr>
      <a:lvl9pPr marL="2588167" algn="l" defTabSz="647041" rtl="0" eaLnBrk="1" latinLnBrk="0" hangingPunct="1">
        <a:defRPr kumimoji="1" sz="127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7310A-1E87-260C-D2C7-89687A177485}"/>
            </a:ext>
          </a:extLst>
        </p:cNvPr>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6A5E4237-72F4-9E56-8D92-8F135AD1ACB3}"/>
              </a:ext>
            </a:extLst>
          </p:cNvPr>
          <p:cNvSpPr/>
          <p:nvPr/>
        </p:nvSpPr>
        <p:spPr>
          <a:xfrm>
            <a:off x="4706208" y="1778854"/>
            <a:ext cx="3194706" cy="1971294"/>
          </a:xfrm>
          <a:prstGeom prst="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B09F7155-40BE-A61F-40C1-F294C8A600A4}"/>
              </a:ext>
            </a:extLst>
          </p:cNvPr>
          <p:cNvSpPr txBox="1"/>
          <p:nvPr/>
        </p:nvSpPr>
        <p:spPr>
          <a:xfrm>
            <a:off x="176757" y="2118418"/>
            <a:ext cx="4933507" cy="1785104"/>
          </a:xfrm>
          <a:prstGeom prst="rect">
            <a:avLst/>
          </a:prstGeom>
          <a:noFill/>
        </p:spPr>
        <p:txBody>
          <a:bodyPr wrap="square" rtlCol="0">
            <a:spAutoFit/>
          </a:bodyPr>
          <a:lstStyle/>
          <a:p>
            <a:pPr marL="171450" indent="-171450">
              <a:buFont typeface="Wingdings" panose="05000000000000000000" pitchFamily="2" charset="2"/>
              <a:buChar char="l"/>
            </a:pPr>
            <a:r>
              <a:rPr lang="ja-JP" altLang="en-US" sz="1100" dirty="0">
                <a:latin typeface="Meiryo UI" panose="020B0604030504040204" pitchFamily="50" charset="-128"/>
                <a:ea typeface="Meiryo UI" panose="020B0604030504040204" pitchFamily="50" charset="-128"/>
              </a:rPr>
              <a:t>改正法施行：令和</a:t>
            </a:r>
            <a:r>
              <a:rPr lang="en-US" altLang="ja-JP" sz="1100" dirty="0">
                <a:latin typeface="Meiryo UI" panose="020B0604030504040204" pitchFamily="50" charset="-128"/>
                <a:ea typeface="Meiryo UI" panose="020B0604030504040204" pitchFamily="50" charset="-128"/>
              </a:rPr>
              <a:t>5</a:t>
            </a:r>
            <a:r>
              <a:rPr lang="ja-JP" altLang="en-US" sz="1100" dirty="0">
                <a:latin typeface="Meiryo UI" panose="020B0604030504040204" pitchFamily="50" charset="-128"/>
                <a:ea typeface="Meiryo UI" panose="020B0604030504040204" pitchFamily="50" charset="-128"/>
              </a:rPr>
              <a:t>年</a:t>
            </a:r>
            <a:r>
              <a:rPr lang="en-US" altLang="ja-JP" sz="1100" dirty="0">
                <a:latin typeface="Meiryo UI" panose="020B0604030504040204" pitchFamily="50" charset="-128"/>
                <a:ea typeface="Meiryo UI" panose="020B0604030504040204" pitchFamily="50" charset="-128"/>
              </a:rPr>
              <a:t>(2023)4</a:t>
            </a:r>
            <a:r>
              <a:rPr lang="ja-JP" altLang="en-US" sz="1100" dirty="0">
                <a:latin typeface="Meiryo UI" panose="020B0604030504040204" pitchFamily="50" charset="-128"/>
                <a:ea typeface="Meiryo UI" panose="020B0604030504040204" pitchFamily="50" charset="-128"/>
              </a:rPr>
              <a:t>月</a:t>
            </a:r>
            <a:r>
              <a:rPr lang="en-US" altLang="ja-JP" sz="1100" dirty="0">
                <a:latin typeface="Meiryo UI" panose="020B0604030504040204" pitchFamily="50" charset="-128"/>
                <a:ea typeface="Meiryo UI" panose="020B0604030504040204" pitchFamily="50" charset="-128"/>
              </a:rPr>
              <a:t>1</a:t>
            </a:r>
            <a:r>
              <a:rPr lang="ja-JP" altLang="en-US" sz="1100" dirty="0">
                <a:latin typeface="Meiryo UI" panose="020B0604030504040204" pitchFamily="50" charset="-128"/>
                <a:ea typeface="Meiryo UI" panose="020B0604030504040204" pitchFamily="50" charset="-128"/>
              </a:rPr>
              <a:t>日</a:t>
            </a:r>
            <a:endParaRPr lang="en-US" altLang="ja-JP" sz="1100" dirty="0">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100" dirty="0">
                <a:latin typeface="Meiryo UI" panose="020B0604030504040204" pitchFamily="50" charset="-128"/>
                <a:ea typeface="Meiryo UI" panose="020B0604030504040204" pitchFamily="50" charset="-128"/>
              </a:rPr>
              <a:t>社会教育法に加えて文化芸術基本法の精神に基づくことを明記</a:t>
            </a:r>
            <a:r>
              <a:rPr lang="en-US" altLang="ja-JP" sz="1100" dirty="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第</a:t>
            </a:r>
            <a:r>
              <a:rPr lang="en-US" altLang="ja-JP" sz="1100" dirty="0">
                <a:latin typeface="Meiryo UI" panose="020B0604030504040204" pitchFamily="50" charset="-128"/>
                <a:ea typeface="Meiryo UI" panose="020B0604030504040204" pitchFamily="50" charset="-128"/>
              </a:rPr>
              <a:t>1</a:t>
            </a:r>
            <a:r>
              <a:rPr lang="ja-JP" altLang="en-US" sz="1100" dirty="0">
                <a:latin typeface="Meiryo UI" panose="020B0604030504040204" pitchFamily="50" charset="-128"/>
                <a:ea typeface="Meiryo UI" panose="020B0604030504040204" pitchFamily="50" charset="-128"/>
              </a:rPr>
              <a:t>条</a:t>
            </a:r>
            <a:r>
              <a:rPr lang="en-US" altLang="ja-JP" sz="1100" dirty="0">
                <a:latin typeface="Meiryo UI" panose="020B0604030504040204" pitchFamily="50" charset="-128"/>
                <a:ea typeface="Meiryo UI" panose="020B0604030504040204" pitchFamily="50" charset="-128"/>
              </a:rPr>
              <a:t>】</a:t>
            </a:r>
          </a:p>
          <a:p>
            <a:pPr marL="171450" indent="-171450">
              <a:buFont typeface="Wingdings" panose="05000000000000000000" pitchFamily="2" charset="2"/>
              <a:buChar char="l"/>
            </a:pPr>
            <a:r>
              <a:rPr lang="ja-JP" altLang="en-US" sz="1100" dirty="0">
                <a:latin typeface="Meiryo UI" panose="020B0604030504040204" pitchFamily="50" charset="-128"/>
                <a:ea typeface="Meiryo UI" panose="020B0604030504040204" pitchFamily="50" charset="-128"/>
              </a:rPr>
              <a:t>博物館の事業の拡充</a:t>
            </a:r>
            <a:r>
              <a:rPr lang="en-US" altLang="ja-JP" sz="1100" dirty="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第</a:t>
            </a:r>
            <a:r>
              <a:rPr lang="en-US" altLang="ja-JP" sz="1100" dirty="0">
                <a:latin typeface="Meiryo UI" panose="020B0604030504040204" pitchFamily="50" charset="-128"/>
                <a:ea typeface="Meiryo UI" panose="020B0604030504040204" pitchFamily="50" charset="-128"/>
              </a:rPr>
              <a:t>3</a:t>
            </a:r>
            <a:r>
              <a:rPr lang="ja-JP" altLang="en-US" sz="1100" dirty="0">
                <a:latin typeface="Meiryo UI" panose="020B0604030504040204" pitchFamily="50" charset="-128"/>
                <a:ea typeface="Meiryo UI" panose="020B0604030504040204" pitchFamily="50" charset="-128"/>
              </a:rPr>
              <a:t>条</a:t>
            </a:r>
            <a:r>
              <a:rPr lang="en-US" altLang="ja-JP" sz="1100" dirty="0">
                <a:latin typeface="Meiryo UI" panose="020B0604030504040204" pitchFamily="50" charset="-128"/>
                <a:ea typeface="Meiryo UI" panose="020B0604030504040204" pitchFamily="50" charset="-128"/>
              </a:rPr>
              <a:t>】</a:t>
            </a:r>
          </a:p>
          <a:p>
            <a:pPr marL="628650" lvl="1" indent="-171450">
              <a:buFont typeface="Wingdings" panose="05000000000000000000" pitchFamily="2" charset="2"/>
              <a:buChar char="Ø"/>
            </a:pPr>
            <a:r>
              <a:rPr lang="ja-JP" altLang="en-US" sz="1100" dirty="0">
                <a:latin typeface="Meiryo UI" panose="020B0604030504040204" pitchFamily="50" charset="-128"/>
                <a:ea typeface="Meiryo UI" panose="020B0604030504040204" pitchFamily="50" charset="-128"/>
              </a:rPr>
              <a:t>資料のデジタル・アーカイブ化</a:t>
            </a:r>
            <a:endParaRPr lang="en-US" altLang="ja-JP" sz="1100" dirty="0">
              <a:latin typeface="Meiryo UI" panose="020B0604030504040204" pitchFamily="50" charset="-128"/>
              <a:ea typeface="Meiryo UI" panose="020B0604030504040204" pitchFamily="50" charset="-128"/>
            </a:endParaRPr>
          </a:p>
          <a:p>
            <a:pPr marL="628650" lvl="1" indent="-171450">
              <a:buFont typeface="Wingdings" panose="05000000000000000000" pitchFamily="2" charset="2"/>
              <a:buChar char="Ø"/>
            </a:pPr>
            <a:r>
              <a:rPr lang="ja-JP" altLang="en-US" sz="1100" dirty="0">
                <a:latin typeface="Meiryo UI" panose="020B0604030504040204" pitchFamily="50" charset="-128"/>
                <a:ea typeface="Meiryo UI" panose="020B0604030504040204" pitchFamily="50" charset="-128"/>
              </a:rPr>
              <a:t>他の博物館等との連携</a:t>
            </a:r>
            <a:endParaRPr lang="en-US" altLang="ja-JP" sz="1100" dirty="0">
              <a:latin typeface="Meiryo UI" panose="020B0604030504040204" pitchFamily="50" charset="-128"/>
              <a:ea typeface="Meiryo UI" panose="020B0604030504040204" pitchFamily="50" charset="-128"/>
            </a:endParaRPr>
          </a:p>
          <a:p>
            <a:pPr marL="628650" lvl="1" indent="-171450">
              <a:buFont typeface="Wingdings" panose="05000000000000000000" pitchFamily="2" charset="2"/>
              <a:buChar char="Ø"/>
            </a:pPr>
            <a:r>
              <a:rPr lang="ja-JP" altLang="en-US" sz="1100" dirty="0">
                <a:latin typeface="Meiryo UI" panose="020B0604030504040204" pitchFamily="50" charset="-128"/>
                <a:ea typeface="Meiryo UI" panose="020B0604030504040204" pitchFamily="50" charset="-128"/>
              </a:rPr>
              <a:t>地域の多様な主体との連携による地域の活力向上への寄与</a:t>
            </a:r>
            <a:endParaRPr lang="en-US" altLang="ja-JP" sz="1100" dirty="0">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100" dirty="0">
                <a:latin typeface="Meiryo UI" panose="020B0604030504040204" pitchFamily="50" charset="-128"/>
                <a:ea typeface="Meiryo UI" panose="020B0604030504040204" pitchFamily="50" charset="-128"/>
              </a:rPr>
              <a:t>登録制度の見直し</a:t>
            </a:r>
            <a:endParaRPr lang="en-US" altLang="ja-JP" sz="1100" dirty="0">
              <a:latin typeface="Meiryo UI" panose="020B0604030504040204" pitchFamily="50" charset="-128"/>
              <a:ea typeface="Meiryo UI" panose="020B0604030504040204" pitchFamily="50" charset="-128"/>
            </a:endParaRPr>
          </a:p>
          <a:p>
            <a:pPr marL="628650" lvl="1" indent="-171450">
              <a:buFont typeface="Wingdings" panose="05000000000000000000" pitchFamily="2" charset="2"/>
              <a:buChar char="Ø"/>
            </a:pPr>
            <a:r>
              <a:rPr lang="ja-JP" altLang="en-US" sz="1100" dirty="0">
                <a:latin typeface="Meiryo UI" panose="020B0604030504040204" pitchFamily="50" charset="-128"/>
                <a:ea typeface="Meiryo UI" panose="020B0604030504040204" pitchFamily="50" charset="-128"/>
              </a:rPr>
              <a:t>設置者要件の緩和（株式会社でも可）</a:t>
            </a:r>
            <a:endParaRPr lang="en-US" altLang="ja-JP" sz="1100" dirty="0">
              <a:latin typeface="Meiryo UI" panose="020B0604030504040204" pitchFamily="50" charset="-128"/>
              <a:ea typeface="Meiryo UI" panose="020B0604030504040204" pitchFamily="50" charset="-128"/>
            </a:endParaRPr>
          </a:p>
          <a:p>
            <a:pPr marL="628650" lvl="1" indent="-171450">
              <a:buFont typeface="Wingdings" panose="05000000000000000000" pitchFamily="2" charset="2"/>
              <a:buChar char="Ø"/>
            </a:pPr>
            <a:r>
              <a:rPr lang="ja-JP" altLang="en-US" sz="1100" dirty="0">
                <a:latin typeface="Meiryo UI" panose="020B0604030504040204" pitchFamily="50" charset="-128"/>
                <a:ea typeface="Meiryo UI" panose="020B0604030504040204" pitchFamily="50" charset="-128"/>
              </a:rPr>
              <a:t>登録審査項目は、博物館の事業体制、職員、施設及び設備等に</a:t>
            </a:r>
            <a:endParaRPr lang="en-US" altLang="ja-JP" sz="1100" dirty="0">
              <a:latin typeface="Meiryo UI" panose="020B0604030504040204" pitchFamily="50" charset="-128"/>
              <a:ea typeface="Meiryo UI" panose="020B0604030504040204" pitchFamily="50" charset="-128"/>
            </a:endParaRPr>
          </a:p>
          <a:p>
            <a:pPr lvl="1"/>
            <a:r>
              <a:rPr lang="ja-JP" altLang="en-US" sz="1100" dirty="0">
                <a:latin typeface="Meiryo UI" panose="020B0604030504040204" pitchFamily="50" charset="-128"/>
                <a:ea typeface="Meiryo UI" panose="020B0604030504040204" pitchFamily="50" charset="-128"/>
              </a:rPr>
              <a:t>　 関する基準</a:t>
            </a:r>
            <a:endParaRPr lang="en-US" altLang="ja-JP" sz="110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F7CE3525-7747-E168-2F70-83DC09CE9393}"/>
              </a:ext>
            </a:extLst>
          </p:cNvPr>
          <p:cNvSpPr txBox="1"/>
          <p:nvPr/>
        </p:nvSpPr>
        <p:spPr>
          <a:xfrm>
            <a:off x="4733476" y="1937793"/>
            <a:ext cx="3271630" cy="523220"/>
          </a:xfrm>
          <a:prstGeom prst="rect">
            <a:avLst/>
          </a:prstGeom>
          <a:noFill/>
        </p:spPr>
        <p:txBody>
          <a:bodyPr wrap="square" rtlCol="0">
            <a:spAutoFit/>
          </a:bodyPr>
          <a:lstStyle/>
          <a:p>
            <a:r>
              <a:rPr lang="ja-JP" altLang="en-US" sz="1600" b="1" dirty="0">
                <a:latin typeface="Meiryo UI" panose="020B0604030504040204" pitchFamily="50" charset="-128"/>
                <a:ea typeface="Meiryo UI" panose="020B0604030504040204" pitchFamily="50" charset="-128"/>
              </a:rPr>
              <a:t>旧法による登録博物館の経過措置</a:t>
            </a:r>
            <a:br>
              <a:rPr lang="en-US" altLang="ja-JP" sz="1600" b="1" dirty="0">
                <a:latin typeface="Meiryo UI" panose="020B0604030504040204" pitchFamily="50" charset="-128"/>
                <a:ea typeface="Meiryo UI" panose="020B0604030504040204" pitchFamily="50" charset="-128"/>
              </a:rPr>
            </a:br>
            <a:r>
              <a:rPr lang="ja-JP" altLang="en-US" sz="1200" dirty="0">
                <a:latin typeface="Meiryo UI" panose="020B0604030504040204" pitchFamily="50" charset="-128"/>
                <a:ea typeface="Meiryo UI" panose="020B0604030504040204" pitchFamily="50" charset="-128"/>
              </a:rPr>
              <a:t>（改正博物館法施行から５年間）</a:t>
            </a:r>
            <a:endParaRPr lang="en-US" altLang="ja-JP" sz="1600"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9BE65E3C-A002-CBC1-6C29-C9B6390BE3C4}"/>
              </a:ext>
            </a:extLst>
          </p:cNvPr>
          <p:cNvSpPr txBox="1"/>
          <p:nvPr/>
        </p:nvSpPr>
        <p:spPr>
          <a:xfrm>
            <a:off x="1506898" y="5609002"/>
            <a:ext cx="2763168" cy="1200329"/>
          </a:xfrm>
          <a:prstGeom prst="rect">
            <a:avLst/>
          </a:prstGeom>
          <a:noFill/>
        </p:spPr>
        <p:txBody>
          <a:bodyPr wrap="square" rtlCol="0">
            <a:spAutoFit/>
          </a:bodyPr>
          <a:lstStyle/>
          <a:p>
            <a:pPr marL="171450" indent="-171450">
              <a:buFont typeface="Wingdings" panose="05000000000000000000" pitchFamily="2" charset="2"/>
              <a:buChar char="ü"/>
            </a:pPr>
            <a:r>
              <a:rPr lang="ja-JP" altLang="en-US" sz="1200" dirty="0">
                <a:latin typeface="Meiryo UI" panose="020B0604030504040204" pitchFamily="50" charset="-128"/>
                <a:ea typeface="Meiryo UI" panose="020B0604030504040204" pitchFamily="50" charset="-128"/>
              </a:rPr>
              <a:t>資料目録</a:t>
            </a:r>
            <a:endParaRPr lang="en-US" altLang="ja-JP" sz="1200" dirty="0">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ü"/>
            </a:pPr>
            <a:r>
              <a:rPr lang="ja-JP" altLang="en-US" sz="1200" dirty="0">
                <a:latin typeface="Meiryo UI" panose="020B0604030504040204" pitchFamily="50" charset="-128"/>
                <a:ea typeface="Meiryo UI" panose="020B0604030504040204" pitchFamily="50" charset="-128"/>
              </a:rPr>
              <a:t>事業概要</a:t>
            </a:r>
            <a:endParaRPr lang="en-US" altLang="ja-JP" sz="1200" dirty="0">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ü"/>
            </a:pPr>
            <a:r>
              <a:rPr lang="ja-JP" altLang="en-US" sz="1200" dirty="0">
                <a:latin typeface="Meiryo UI" panose="020B0604030504040204" pitchFamily="50" charset="-128"/>
                <a:ea typeface="Meiryo UI" panose="020B0604030504040204" pitchFamily="50" charset="-128"/>
              </a:rPr>
              <a:t>組織概要と館長・学芸員の経歴</a:t>
            </a:r>
            <a:endParaRPr lang="en-US" altLang="ja-JP" sz="1200" dirty="0">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ü"/>
            </a:pPr>
            <a:r>
              <a:rPr lang="ja-JP" altLang="en-US" sz="1200" dirty="0">
                <a:latin typeface="Meiryo UI" panose="020B0604030504040204" pitchFamily="50" charset="-128"/>
                <a:ea typeface="Meiryo UI" panose="020B0604030504040204" pitchFamily="50" charset="-128"/>
              </a:rPr>
              <a:t>博物館建物と土地の概要</a:t>
            </a:r>
            <a:endParaRPr lang="en-US" altLang="ja-JP" sz="1200" dirty="0">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ü"/>
            </a:pPr>
            <a:r>
              <a:rPr lang="ja-JP" altLang="en-US" sz="1200" dirty="0">
                <a:latin typeface="Meiryo UI" panose="020B0604030504040204" pitchFamily="50" charset="-128"/>
                <a:ea typeface="Meiryo UI" panose="020B0604030504040204" pitchFamily="50" charset="-128"/>
              </a:rPr>
              <a:t>施設及び設備の概要</a:t>
            </a:r>
            <a:endParaRPr lang="en-US" altLang="ja-JP" sz="1200" dirty="0">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ü"/>
            </a:pPr>
            <a:r>
              <a:rPr lang="ja-JP" altLang="en-US" sz="1200" dirty="0">
                <a:latin typeface="Meiryo UI" panose="020B0604030504040204" pitchFamily="50" charset="-128"/>
                <a:ea typeface="Meiryo UI" panose="020B0604030504040204" pitchFamily="50" charset="-128"/>
              </a:rPr>
              <a:t>基本的運営方針等を示す資料</a:t>
            </a:r>
            <a:endParaRPr lang="en-US" altLang="ja-JP" sz="1200" dirty="0">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5E149104-C950-87D5-EAD1-D7F0FFB884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9735" y="1851251"/>
            <a:ext cx="967093" cy="1500314"/>
          </a:xfrm>
          <a:prstGeom prst="rect">
            <a:avLst/>
          </a:prstGeom>
          <a:effectLst>
            <a:outerShdw blurRad="63500" sx="102000" sy="102000" algn="ctr" rotWithShape="0">
              <a:prstClr val="black">
                <a:alpha val="40000"/>
              </a:prstClr>
            </a:outerShdw>
          </a:effectLst>
        </p:spPr>
      </p:pic>
      <p:graphicFrame>
        <p:nvGraphicFramePr>
          <p:cNvPr id="17" name="表 16">
            <a:extLst>
              <a:ext uri="{FF2B5EF4-FFF2-40B4-BE49-F238E27FC236}">
                <a16:creationId xmlns:a16="http://schemas.microsoft.com/office/drawing/2014/main" id="{D81BF226-0A0A-C94C-3134-BC5513155EE7}"/>
              </a:ext>
            </a:extLst>
          </p:cNvPr>
          <p:cNvGraphicFramePr>
            <a:graphicFrameLocks noGrp="1"/>
          </p:cNvGraphicFramePr>
          <p:nvPr>
            <p:extLst>
              <p:ext uri="{D42A27DB-BD31-4B8C-83A1-F6EECF244321}">
                <p14:modId xmlns:p14="http://schemas.microsoft.com/office/powerpoint/2010/main" val="3038683177"/>
              </p:ext>
            </p:extLst>
          </p:nvPr>
        </p:nvGraphicFramePr>
        <p:xfrm>
          <a:off x="4626375" y="4194641"/>
          <a:ext cx="4356106" cy="2644140"/>
        </p:xfrm>
        <a:graphic>
          <a:graphicData uri="http://schemas.openxmlformats.org/drawingml/2006/table">
            <a:tbl>
              <a:tblPr firstRow="1" bandRow="1">
                <a:tableStyleId>{5C22544A-7EE6-4342-B048-85BDC9FD1C3A}</a:tableStyleId>
              </a:tblPr>
              <a:tblGrid>
                <a:gridCol w="971610">
                  <a:extLst>
                    <a:ext uri="{9D8B030D-6E8A-4147-A177-3AD203B41FA5}">
                      <a16:colId xmlns:a16="http://schemas.microsoft.com/office/drawing/2014/main" val="3991270394"/>
                    </a:ext>
                  </a:extLst>
                </a:gridCol>
                <a:gridCol w="3384496">
                  <a:extLst>
                    <a:ext uri="{9D8B030D-6E8A-4147-A177-3AD203B41FA5}">
                      <a16:colId xmlns:a16="http://schemas.microsoft.com/office/drawing/2014/main" val="2305400479"/>
                    </a:ext>
                  </a:extLst>
                </a:gridCol>
              </a:tblGrid>
              <a:tr h="280219">
                <a:tc>
                  <a:txBody>
                    <a:bodyPr/>
                    <a:lstStyle/>
                    <a:p>
                      <a:pPr>
                        <a:lnSpc>
                          <a:spcPct val="100000"/>
                        </a:lnSpc>
                      </a:pPr>
                      <a:endParaRPr kumimoji="1" lang="ja-JP" altLang="en-US" sz="1400" b="0" dirty="0">
                        <a:latin typeface="Meiryo UI" panose="020B0604030504040204" pitchFamily="50" charset="-128"/>
                        <a:ea typeface="Meiryo UI" panose="020B0604030504040204" pitchFamily="50" charset="-128"/>
                      </a:endParaRPr>
                    </a:p>
                  </a:txBody>
                  <a:tcPr marL="68580" marR="68580" marT="34290" marB="34290" anchor="ctr"/>
                </a:tc>
                <a:tc>
                  <a:txBody>
                    <a:bodyPr/>
                    <a:lstStyle/>
                    <a:p>
                      <a:pPr algn="ctr">
                        <a:lnSpc>
                          <a:spcPct val="100000"/>
                        </a:lnSpc>
                      </a:pPr>
                      <a:r>
                        <a:rPr kumimoji="1" lang="ja-JP" altLang="en-US" sz="1200" b="0" dirty="0">
                          <a:latin typeface="Meiryo UI" panose="020B0604030504040204" pitchFamily="50" charset="-128"/>
                          <a:ea typeface="Meiryo UI" panose="020B0604030504040204" pitchFamily="50" charset="-128"/>
                        </a:rPr>
                        <a:t>メリット</a:t>
                      </a:r>
                    </a:p>
                  </a:txBody>
                  <a:tcPr marL="68580" marR="68580" marT="34290" marB="34290" anchor="ctr"/>
                </a:tc>
                <a:extLst>
                  <a:ext uri="{0D108BD9-81ED-4DB2-BD59-A6C34878D82A}">
                    <a16:rowId xmlns:a16="http://schemas.microsoft.com/office/drawing/2014/main" val="3863540984"/>
                  </a:ext>
                </a:extLst>
              </a:tr>
              <a:tr h="249925">
                <a:tc>
                  <a:txBody>
                    <a:bodyPr/>
                    <a:lstStyle/>
                    <a:p>
                      <a:pPr>
                        <a:lnSpc>
                          <a:spcPct val="100000"/>
                        </a:lnSpc>
                      </a:pPr>
                      <a:r>
                        <a:rPr kumimoji="1" lang="en-US" altLang="ja-JP" sz="1200" b="0" dirty="0">
                          <a:latin typeface="Meiryo UI" panose="020B0604030504040204" pitchFamily="50" charset="-128"/>
                          <a:ea typeface="Meiryo UI" panose="020B0604030504040204" pitchFamily="50" charset="-128"/>
                        </a:rPr>
                        <a:t>1.</a:t>
                      </a:r>
                      <a:r>
                        <a:rPr kumimoji="1" lang="ja-JP" altLang="en-US" sz="1200" b="0" dirty="0">
                          <a:latin typeface="Meiryo UI" panose="020B0604030504040204" pitchFamily="50" charset="-128"/>
                          <a:ea typeface="Meiryo UI" panose="020B0604030504040204" pitchFamily="50" charset="-128"/>
                        </a:rPr>
                        <a:t>財政</a:t>
                      </a:r>
                    </a:p>
                  </a:txBody>
                  <a:tcPr marL="68580" marR="68580" marT="34290" marB="34290" anchor="ctr"/>
                </a:tc>
                <a:tc>
                  <a:txBody>
                    <a:bodyPr/>
                    <a:lstStyle/>
                    <a:p>
                      <a:pPr>
                        <a:lnSpc>
                          <a:spcPct val="100000"/>
                        </a:lnSpc>
                      </a:pPr>
                      <a:r>
                        <a:rPr lang="ja-JP" altLang="en-US" sz="1200" b="0" dirty="0">
                          <a:latin typeface="Meiryo UI" panose="020B0604030504040204" pitchFamily="50" charset="-128"/>
                          <a:ea typeface="Meiryo UI" panose="020B0604030504040204" pitchFamily="50" charset="-128"/>
                        </a:rPr>
                        <a:t>税制優遇、補助金等の対象</a:t>
                      </a:r>
                      <a:endParaRPr kumimoji="1" lang="ja-JP" altLang="en-US" sz="1200" b="0" dirty="0">
                        <a:latin typeface="Meiryo UI" panose="020B0604030504040204" pitchFamily="50" charset="-128"/>
                        <a:ea typeface="Meiryo UI" panose="020B0604030504040204" pitchFamily="50" charset="-128"/>
                      </a:endParaRPr>
                    </a:p>
                  </a:txBody>
                  <a:tcPr marL="68580" marR="68580" marT="34290" marB="34290" anchor="ctr"/>
                </a:tc>
                <a:extLst>
                  <a:ext uri="{0D108BD9-81ED-4DB2-BD59-A6C34878D82A}">
                    <a16:rowId xmlns:a16="http://schemas.microsoft.com/office/drawing/2014/main" val="4017844430"/>
                  </a:ext>
                </a:extLst>
              </a:tr>
              <a:tr h="431689">
                <a:tc>
                  <a:txBody>
                    <a:bodyPr/>
                    <a:lstStyle/>
                    <a:p>
                      <a:pPr>
                        <a:lnSpc>
                          <a:spcPct val="100000"/>
                        </a:lnSpc>
                      </a:pPr>
                      <a:r>
                        <a:rPr kumimoji="1" lang="en-US" altLang="ja-JP" sz="1200" b="0" dirty="0">
                          <a:latin typeface="Meiryo UI" panose="020B0604030504040204" pitchFamily="50" charset="-128"/>
                          <a:ea typeface="Meiryo UI" panose="020B0604030504040204" pitchFamily="50" charset="-128"/>
                        </a:rPr>
                        <a:t>2.</a:t>
                      </a:r>
                      <a:r>
                        <a:rPr kumimoji="1" lang="ja-JP" altLang="en-US" sz="1200" b="0" dirty="0">
                          <a:latin typeface="Meiryo UI" panose="020B0604030504040204" pitchFamily="50" charset="-128"/>
                          <a:ea typeface="Meiryo UI" panose="020B0604030504040204" pitchFamily="50" charset="-128"/>
                        </a:rPr>
                        <a:t>制度</a:t>
                      </a:r>
                      <a:endParaRPr kumimoji="1" lang="en-US" altLang="ja-JP" sz="1200" b="0" dirty="0">
                        <a:latin typeface="Meiryo UI" panose="020B0604030504040204" pitchFamily="50" charset="-128"/>
                        <a:ea typeface="Meiryo UI" panose="020B0604030504040204" pitchFamily="50" charset="-128"/>
                      </a:endParaRPr>
                    </a:p>
                  </a:txBody>
                  <a:tcPr marL="68580" marR="68580" marT="34290" marB="34290" anchor="ctr"/>
                </a:tc>
                <a:tc>
                  <a:txBody>
                    <a:bodyPr/>
                    <a:lstStyle/>
                    <a:p>
                      <a:pPr>
                        <a:lnSpc>
                          <a:spcPct val="100000"/>
                        </a:lnSpc>
                      </a:pPr>
                      <a:r>
                        <a:rPr lang="ja-JP" altLang="en-US" sz="1200" b="0" dirty="0">
                          <a:latin typeface="Meiryo UI" panose="020B0604030504040204" pitchFamily="50" charset="-128"/>
                          <a:ea typeface="Meiryo UI" panose="020B0604030504040204" pitchFamily="50" charset="-128"/>
                        </a:rPr>
                        <a:t>登録・特定美術品制度、美術品補償制度、希少野生動物種譲渡し規制の緩和</a:t>
                      </a:r>
                      <a:endParaRPr kumimoji="1" lang="ja-JP" altLang="en-US" sz="1200" b="0" dirty="0">
                        <a:latin typeface="Meiryo UI" panose="020B0604030504040204" pitchFamily="50" charset="-128"/>
                        <a:ea typeface="Meiryo UI" panose="020B0604030504040204" pitchFamily="50" charset="-128"/>
                      </a:endParaRPr>
                    </a:p>
                  </a:txBody>
                  <a:tcPr marL="68580" marR="68580" marT="34290" marB="34290" anchor="ctr"/>
                </a:tc>
                <a:extLst>
                  <a:ext uri="{0D108BD9-81ED-4DB2-BD59-A6C34878D82A}">
                    <a16:rowId xmlns:a16="http://schemas.microsoft.com/office/drawing/2014/main" val="2440743609"/>
                  </a:ext>
                </a:extLst>
              </a:tr>
              <a:tr h="249925">
                <a:tc>
                  <a:txBody>
                    <a:bodyPr/>
                    <a:lstStyle/>
                    <a:p>
                      <a:pPr>
                        <a:lnSpc>
                          <a:spcPct val="100000"/>
                        </a:lnSpc>
                      </a:pPr>
                      <a:r>
                        <a:rPr kumimoji="1" lang="en-US" altLang="ja-JP" sz="1200" b="0" dirty="0">
                          <a:latin typeface="Meiryo UI" panose="020B0604030504040204" pitchFamily="50" charset="-128"/>
                          <a:ea typeface="Meiryo UI" panose="020B0604030504040204" pitchFamily="50" charset="-128"/>
                        </a:rPr>
                        <a:t>3.</a:t>
                      </a:r>
                      <a:r>
                        <a:rPr kumimoji="1" lang="ja-JP" altLang="en-US" sz="1200" b="0" dirty="0">
                          <a:latin typeface="Meiryo UI" panose="020B0604030504040204" pitchFamily="50" charset="-128"/>
                          <a:ea typeface="Meiryo UI" panose="020B0604030504040204" pitchFamily="50" charset="-128"/>
                        </a:rPr>
                        <a:t>運営</a:t>
                      </a:r>
                    </a:p>
                  </a:txBody>
                  <a:tcPr marL="68580" marR="68580" marT="34290" marB="34290" anchor="ctr"/>
                </a:tc>
                <a:tc>
                  <a:txBody>
                    <a:bodyPr/>
                    <a:lstStyle/>
                    <a:p>
                      <a:pPr>
                        <a:lnSpc>
                          <a:spcPct val="100000"/>
                        </a:lnSpc>
                      </a:pPr>
                      <a:r>
                        <a:rPr lang="ja-JP" altLang="en-US" sz="1200" b="0" dirty="0">
                          <a:latin typeface="Meiryo UI" panose="020B0604030504040204" pitchFamily="50" charset="-128"/>
                          <a:ea typeface="Meiryo UI" panose="020B0604030504040204" pitchFamily="50" charset="-128"/>
                        </a:rPr>
                        <a:t>著作物の複製等（図書館法第</a:t>
                      </a:r>
                      <a:r>
                        <a:rPr lang="en-US" altLang="ja-JP" sz="1200" b="0" dirty="0">
                          <a:latin typeface="Meiryo UI" panose="020B0604030504040204" pitchFamily="50" charset="-128"/>
                          <a:ea typeface="Meiryo UI" panose="020B0604030504040204" pitchFamily="50" charset="-128"/>
                        </a:rPr>
                        <a:t>31</a:t>
                      </a:r>
                      <a:r>
                        <a:rPr lang="ja-JP" altLang="en-US" sz="1200" b="0" dirty="0">
                          <a:latin typeface="Meiryo UI" panose="020B0604030504040204" pitchFamily="50" charset="-128"/>
                          <a:ea typeface="Meiryo UI" panose="020B0604030504040204" pitchFamily="50" charset="-128"/>
                        </a:rPr>
                        <a:t>条の特例）</a:t>
                      </a:r>
                      <a:endParaRPr kumimoji="1" lang="ja-JP" altLang="en-US" sz="1200" b="0" dirty="0">
                        <a:latin typeface="Meiryo UI" panose="020B0604030504040204" pitchFamily="50" charset="-128"/>
                        <a:ea typeface="Meiryo UI" panose="020B0604030504040204" pitchFamily="50" charset="-128"/>
                      </a:endParaRPr>
                    </a:p>
                  </a:txBody>
                  <a:tcPr marL="68580" marR="68580" marT="34290" marB="34290" anchor="ctr"/>
                </a:tc>
                <a:extLst>
                  <a:ext uri="{0D108BD9-81ED-4DB2-BD59-A6C34878D82A}">
                    <a16:rowId xmlns:a16="http://schemas.microsoft.com/office/drawing/2014/main" val="3688766980"/>
                  </a:ext>
                </a:extLst>
              </a:tr>
              <a:tr h="431689">
                <a:tc>
                  <a:txBody>
                    <a:bodyPr/>
                    <a:lstStyle/>
                    <a:p>
                      <a:pPr>
                        <a:lnSpc>
                          <a:spcPct val="100000"/>
                        </a:lnSpc>
                      </a:pPr>
                      <a:r>
                        <a:rPr kumimoji="1" lang="en-US" altLang="ja-JP" sz="1200" b="0" dirty="0">
                          <a:latin typeface="Meiryo UI" panose="020B0604030504040204" pitchFamily="50" charset="-128"/>
                          <a:ea typeface="Meiryo UI" panose="020B0604030504040204" pitchFamily="50" charset="-128"/>
                        </a:rPr>
                        <a:t>4.</a:t>
                      </a:r>
                      <a:r>
                        <a:rPr kumimoji="1" lang="ja-JP" altLang="en-US" sz="1200" b="0" dirty="0">
                          <a:latin typeface="Meiryo UI" panose="020B0604030504040204" pitchFamily="50" charset="-128"/>
                          <a:ea typeface="Meiryo UI" panose="020B0604030504040204" pitchFamily="50" charset="-128"/>
                        </a:rPr>
                        <a:t>非財政</a:t>
                      </a:r>
                    </a:p>
                  </a:txBody>
                  <a:tcPr marL="68580" marR="68580" marT="34290" marB="34290" anchor="ctr"/>
                </a:tc>
                <a:tc>
                  <a:txBody>
                    <a:bodyPr/>
                    <a:lstStyle/>
                    <a:p>
                      <a:pPr>
                        <a:lnSpc>
                          <a:spcPct val="100000"/>
                        </a:lnSpc>
                      </a:pPr>
                      <a:r>
                        <a:rPr lang="ja-JP" altLang="en-US" sz="1200" b="0" dirty="0">
                          <a:latin typeface="Meiryo UI" panose="020B0604030504040204" pitchFamily="50" charset="-128"/>
                          <a:ea typeface="Meiryo UI" panose="020B0604030504040204" pitchFamily="50" charset="-128"/>
                        </a:rPr>
                        <a:t>公的信用・ブランドの向上、政策的位置づけの獲得・連携機会の増加</a:t>
                      </a:r>
                      <a:endParaRPr kumimoji="1" lang="ja-JP" altLang="en-US" sz="1200" b="0" dirty="0">
                        <a:latin typeface="Meiryo UI" panose="020B0604030504040204" pitchFamily="50" charset="-128"/>
                        <a:ea typeface="Meiryo UI" panose="020B0604030504040204" pitchFamily="50" charset="-128"/>
                      </a:endParaRPr>
                    </a:p>
                  </a:txBody>
                  <a:tcPr marL="68580" marR="68580" marT="34290" marB="34290" anchor="ctr"/>
                </a:tc>
                <a:extLst>
                  <a:ext uri="{0D108BD9-81ED-4DB2-BD59-A6C34878D82A}">
                    <a16:rowId xmlns:a16="http://schemas.microsoft.com/office/drawing/2014/main" val="2676067879"/>
                  </a:ext>
                </a:extLst>
              </a:tr>
              <a:tr h="280219">
                <a:tc>
                  <a:txBody>
                    <a:bodyPr/>
                    <a:lstStyle/>
                    <a:p>
                      <a:pPr>
                        <a:lnSpc>
                          <a:spcPct val="100000"/>
                        </a:lnSpc>
                      </a:pPr>
                      <a:endParaRPr kumimoji="1" lang="ja-JP" altLang="en-US" sz="1400" b="0" dirty="0">
                        <a:latin typeface="Meiryo UI" panose="020B0604030504040204" pitchFamily="50" charset="-128"/>
                        <a:ea typeface="Meiryo UI" panose="020B0604030504040204" pitchFamily="50" charset="-128"/>
                      </a:endParaRPr>
                    </a:p>
                  </a:txBody>
                  <a:tcPr marL="68580" marR="68580" marT="34290" marB="34290" anchor="ctr">
                    <a:solidFill>
                      <a:schemeClr val="accent1"/>
                    </a:solidFill>
                  </a:tcPr>
                </a:tc>
                <a:tc>
                  <a:txBody>
                    <a:bodyPr/>
                    <a:lstStyle/>
                    <a:p>
                      <a:pPr algn="ctr">
                        <a:lnSpc>
                          <a:spcPct val="100000"/>
                        </a:lnSpc>
                      </a:pPr>
                      <a:r>
                        <a:rPr kumimoji="1" lang="ja-JP" altLang="en-US" sz="1200" b="0" dirty="0">
                          <a:solidFill>
                            <a:schemeClr val="bg1"/>
                          </a:solidFill>
                          <a:latin typeface="Meiryo UI" panose="020B0604030504040204" pitchFamily="50" charset="-128"/>
                          <a:ea typeface="Meiryo UI" panose="020B0604030504040204" pitchFamily="50" charset="-128"/>
                        </a:rPr>
                        <a:t>デメリット</a:t>
                      </a:r>
                    </a:p>
                  </a:txBody>
                  <a:tcPr marL="68580" marR="68580" marT="34290" marB="34290" anchor="ctr">
                    <a:solidFill>
                      <a:schemeClr val="accent1"/>
                    </a:solidFill>
                  </a:tcPr>
                </a:tc>
                <a:extLst>
                  <a:ext uri="{0D108BD9-81ED-4DB2-BD59-A6C34878D82A}">
                    <a16:rowId xmlns:a16="http://schemas.microsoft.com/office/drawing/2014/main" val="1919102706"/>
                  </a:ext>
                </a:extLst>
              </a:tr>
              <a:tr h="704334">
                <a:tc>
                  <a:txBody>
                    <a:bodyPr/>
                    <a:lstStyle/>
                    <a:p>
                      <a:pPr>
                        <a:lnSpc>
                          <a:spcPct val="100000"/>
                        </a:lnSpc>
                      </a:pPr>
                      <a:endParaRPr kumimoji="1" lang="ja-JP" altLang="en-US" sz="1400" b="0" dirty="0">
                        <a:latin typeface="Meiryo UI" panose="020B0604030504040204" pitchFamily="50" charset="-128"/>
                        <a:ea typeface="Meiryo UI" panose="020B0604030504040204" pitchFamily="50" charset="-128"/>
                      </a:endParaRPr>
                    </a:p>
                  </a:txBody>
                  <a:tcPr marL="68580" marR="68580" marT="34290" marB="34290" anchor="ctr"/>
                </a:tc>
                <a:tc>
                  <a:txBody>
                    <a:bodyPr/>
                    <a:lstStyle/>
                    <a:p>
                      <a:pPr>
                        <a:lnSpc>
                          <a:spcPct val="100000"/>
                        </a:lnSpc>
                      </a:pPr>
                      <a:endParaRPr kumimoji="1" lang="en-US" altLang="ja-JP" sz="1400" b="0" dirty="0">
                        <a:latin typeface="Meiryo UI" panose="020B0604030504040204" pitchFamily="50" charset="-128"/>
                        <a:ea typeface="Meiryo UI" panose="020B0604030504040204" pitchFamily="50" charset="-128"/>
                      </a:endParaRPr>
                    </a:p>
                    <a:p>
                      <a:pPr>
                        <a:lnSpc>
                          <a:spcPct val="100000"/>
                        </a:lnSpc>
                      </a:pPr>
                      <a:endParaRPr kumimoji="1" lang="en-US" altLang="ja-JP" sz="1400" b="0" dirty="0">
                        <a:latin typeface="Meiryo UI" panose="020B0604030504040204" pitchFamily="50" charset="-128"/>
                        <a:ea typeface="Meiryo UI" panose="020B0604030504040204" pitchFamily="50" charset="-128"/>
                      </a:endParaRPr>
                    </a:p>
                    <a:p>
                      <a:pPr>
                        <a:lnSpc>
                          <a:spcPct val="100000"/>
                        </a:lnSpc>
                      </a:pPr>
                      <a:endParaRPr kumimoji="1" lang="ja-JP" altLang="en-US" sz="1400" b="0" dirty="0">
                        <a:latin typeface="Meiryo UI" panose="020B0604030504040204" pitchFamily="50" charset="-128"/>
                        <a:ea typeface="Meiryo UI" panose="020B0604030504040204" pitchFamily="50" charset="-128"/>
                      </a:endParaRPr>
                    </a:p>
                  </a:txBody>
                  <a:tcPr marL="68580" marR="68580" marT="34290" marB="34290" anchor="ctr"/>
                </a:tc>
                <a:extLst>
                  <a:ext uri="{0D108BD9-81ED-4DB2-BD59-A6C34878D82A}">
                    <a16:rowId xmlns:a16="http://schemas.microsoft.com/office/drawing/2014/main" val="1881535601"/>
                  </a:ext>
                </a:extLst>
              </a:tr>
            </a:tbl>
          </a:graphicData>
        </a:graphic>
      </p:graphicFrame>
      <p:sp>
        <p:nvSpPr>
          <p:cNvPr id="20" name="四角形: 対角を切り取る 19">
            <a:extLst>
              <a:ext uri="{FF2B5EF4-FFF2-40B4-BE49-F238E27FC236}">
                <a16:creationId xmlns:a16="http://schemas.microsoft.com/office/drawing/2014/main" id="{2E5C3D71-0C6F-D460-9C10-8A6746F6C235}"/>
              </a:ext>
            </a:extLst>
          </p:cNvPr>
          <p:cNvSpPr/>
          <p:nvPr/>
        </p:nvSpPr>
        <p:spPr>
          <a:xfrm>
            <a:off x="-7934" y="-44646"/>
            <a:ext cx="9151934" cy="542207"/>
          </a:xfrm>
          <a:prstGeom prst="snip2DiagRect">
            <a:avLst>
              <a:gd name="adj1" fmla="val 0"/>
              <a:gd name="adj2"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lvl="1"/>
            <a:r>
              <a:rPr kumimoji="1" lang="ja-JP" altLang="en-US" sz="2400" b="1" dirty="0">
                <a:latin typeface="Meiryo UI" panose="020B0604030504040204" pitchFamily="50" charset="-128"/>
                <a:ea typeface="Meiryo UI" panose="020B0604030504040204" pitchFamily="50" charset="-128"/>
              </a:rPr>
              <a:t>改正博物館法</a:t>
            </a:r>
            <a:r>
              <a:rPr kumimoji="1" lang="ja-JP" altLang="en-US" sz="2000" b="1" dirty="0">
                <a:latin typeface="Meiryo UI" panose="020B0604030504040204" pitchFamily="50" charset="-128"/>
                <a:ea typeface="Meiryo UI" panose="020B0604030504040204" pitchFamily="50" charset="-128"/>
              </a:rPr>
              <a:t>　ー博物館登録は、なぜ必要かー</a:t>
            </a:r>
          </a:p>
        </p:txBody>
      </p:sp>
      <p:sp>
        <p:nvSpPr>
          <p:cNvPr id="24" name="テキスト ボックス 23">
            <a:extLst>
              <a:ext uri="{FF2B5EF4-FFF2-40B4-BE49-F238E27FC236}">
                <a16:creationId xmlns:a16="http://schemas.microsoft.com/office/drawing/2014/main" id="{47683872-AB94-E7D3-C921-4928FD4F2415}"/>
              </a:ext>
            </a:extLst>
          </p:cNvPr>
          <p:cNvSpPr txBox="1"/>
          <p:nvPr/>
        </p:nvSpPr>
        <p:spPr>
          <a:xfrm>
            <a:off x="4901011" y="2570173"/>
            <a:ext cx="2999903" cy="1077218"/>
          </a:xfrm>
          <a:prstGeom prst="rect">
            <a:avLst/>
          </a:prstGeom>
          <a:noFill/>
        </p:spPr>
        <p:txBody>
          <a:bodyPr wrap="square" rtlCol="0">
            <a:spAutoFit/>
          </a:bodyPr>
          <a:lstStyle/>
          <a:p>
            <a:r>
              <a:rPr lang="ja-JP" altLang="ja-JP" sz="1600" b="1" dirty="0">
                <a:latin typeface="Meiryo UI" panose="020B0604030504040204" pitchFamily="50" charset="-128"/>
                <a:ea typeface="Meiryo UI" panose="020B0604030504040204" pitchFamily="50" charset="-128"/>
              </a:rPr>
              <a:t>登録を継続するためには、</a:t>
            </a:r>
            <a:endParaRPr lang="en-US" altLang="ja-JP" sz="1600" b="1" dirty="0">
              <a:latin typeface="Meiryo UI" panose="020B0604030504040204" pitchFamily="50" charset="-128"/>
              <a:ea typeface="Meiryo UI" panose="020B0604030504040204" pitchFamily="50" charset="-128"/>
            </a:endParaRPr>
          </a:p>
          <a:p>
            <a:r>
              <a:rPr lang="ja-JP" altLang="ja-JP" sz="1600" b="1" dirty="0">
                <a:solidFill>
                  <a:srgbClr val="FF0000"/>
                </a:solidFill>
                <a:latin typeface="Meiryo UI" panose="020B0604030504040204" pitchFamily="50" charset="-128"/>
                <a:ea typeface="Meiryo UI" panose="020B0604030504040204" pitchFamily="50" charset="-128"/>
              </a:rPr>
              <a:t>令和10（2028）年3月31日</a:t>
            </a:r>
            <a:r>
              <a:rPr lang="ja-JP" altLang="ja-JP" sz="1600" b="1" dirty="0">
                <a:latin typeface="Meiryo UI" panose="020B0604030504040204" pitchFamily="50" charset="-128"/>
                <a:ea typeface="Meiryo UI" panose="020B0604030504040204" pitchFamily="50" charset="-128"/>
              </a:rPr>
              <a:t>までに</a:t>
            </a:r>
            <a:r>
              <a:rPr lang="ja-JP" altLang="en-US" sz="1600" b="1" dirty="0">
                <a:latin typeface="Meiryo UI" panose="020B0604030504040204" pitchFamily="50" charset="-128"/>
                <a:ea typeface="Meiryo UI" panose="020B0604030504040204" pitchFamily="50" charset="-128"/>
              </a:rPr>
              <a:t>、</a:t>
            </a:r>
            <a:r>
              <a:rPr lang="ja-JP" altLang="ja-JP" sz="1600" b="1" dirty="0">
                <a:latin typeface="Meiryo UI" panose="020B0604030504040204" pitchFamily="50" charset="-128"/>
                <a:ea typeface="Meiryo UI" panose="020B0604030504040204" pitchFamily="50" charset="-128"/>
              </a:rPr>
              <a:t>必ず再登録申請を</a:t>
            </a:r>
            <a:endParaRPr lang="en-US" altLang="ja-JP" sz="1600" b="1" dirty="0">
              <a:latin typeface="Meiryo UI" panose="020B0604030504040204" pitchFamily="50" charset="-128"/>
              <a:ea typeface="Meiryo UI" panose="020B0604030504040204" pitchFamily="50" charset="-128"/>
            </a:endParaRPr>
          </a:p>
          <a:p>
            <a:r>
              <a:rPr lang="ja-JP" altLang="ja-JP" sz="1600" b="1" dirty="0">
                <a:latin typeface="Meiryo UI" panose="020B0604030504040204" pitchFamily="50" charset="-128"/>
                <a:ea typeface="Meiryo UI" panose="020B0604030504040204" pitchFamily="50" charset="-128"/>
              </a:rPr>
              <a:t>提出しなければなりません。</a:t>
            </a:r>
            <a:endParaRPr lang="en-US" altLang="ja-JP" sz="1600" b="1" dirty="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4E83E6CB-2604-C022-D5DD-EEACA04F5DCF}"/>
              </a:ext>
            </a:extLst>
          </p:cNvPr>
          <p:cNvSpPr txBox="1"/>
          <p:nvPr/>
        </p:nvSpPr>
        <p:spPr>
          <a:xfrm>
            <a:off x="4637338" y="6125354"/>
            <a:ext cx="4377850" cy="646331"/>
          </a:xfrm>
          <a:prstGeom prst="rect">
            <a:avLst/>
          </a:prstGeom>
          <a:noFill/>
        </p:spPr>
        <p:txBody>
          <a:bodyPr wrap="square" rtlCol="0">
            <a:spAutoFit/>
          </a:bodyPr>
          <a:lstStyle/>
          <a:p>
            <a:r>
              <a:rPr kumimoji="1" lang="ja-JP" altLang="en-US" sz="1200" b="1" dirty="0">
                <a:latin typeface="メイリオ" panose="020B0604030504040204" pitchFamily="50" charset="-128"/>
                <a:ea typeface="メイリオ" panose="020B0604030504040204" pitchFamily="50" charset="-128"/>
              </a:rPr>
              <a:t>法的な位置づけがないことで上記のメリットが受けられない。</a:t>
            </a:r>
            <a:endParaRPr kumimoji="1" lang="en-US" altLang="ja-JP" sz="1200" b="1" dirty="0">
              <a:latin typeface="メイリオ" panose="020B0604030504040204" pitchFamily="50" charset="-128"/>
              <a:ea typeface="メイリオ" panose="020B0604030504040204" pitchFamily="50" charset="-128"/>
            </a:endParaRPr>
          </a:p>
          <a:p>
            <a:r>
              <a:rPr kumimoji="1" lang="ja-JP" altLang="en-US" sz="1200" b="1" dirty="0">
                <a:latin typeface="メイリオ" panose="020B0604030504040204" pitchFamily="50" charset="-128"/>
                <a:ea typeface="メイリオ" panose="020B0604030504040204" pitchFamily="50" charset="-128"/>
              </a:rPr>
              <a:t>また、博物館として必要な事業体制・職員・施設及び設備等の諸要件の整備の裏付けを失う。</a:t>
            </a:r>
          </a:p>
        </p:txBody>
      </p:sp>
      <p:pic>
        <p:nvPicPr>
          <p:cNvPr id="19" name="図 18">
            <a:extLst>
              <a:ext uri="{FF2B5EF4-FFF2-40B4-BE49-F238E27FC236}">
                <a16:creationId xmlns:a16="http://schemas.microsoft.com/office/drawing/2014/main" id="{3FEFCE57-E726-EA50-DB65-75462D344A0D}"/>
              </a:ext>
            </a:extLst>
          </p:cNvPr>
          <p:cNvPicPr>
            <a:picLocks noChangeAspect="1"/>
          </p:cNvPicPr>
          <p:nvPr/>
        </p:nvPicPr>
        <p:blipFill>
          <a:blip r:embed="rId4"/>
          <a:stretch>
            <a:fillRect/>
          </a:stretch>
        </p:blipFill>
        <p:spPr>
          <a:xfrm>
            <a:off x="7604653" y="31675"/>
            <a:ext cx="1410535" cy="407970"/>
          </a:xfrm>
          <a:prstGeom prst="rect">
            <a:avLst/>
          </a:prstGeom>
        </p:spPr>
      </p:pic>
      <p:sp>
        <p:nvSpPr>
          <p:cNvPr id="3" name="テキスト ボックス 2">
            <a:extLst>
              <a:ext uri="{FF2B5EF4-FFF2-40B4-BE49-F238E27FC236}">
                <a16:creationId xmlns:a16="http://schemas.microsoft.com/office/drawing/2014/main" id="{B26E3B62-CEE3-E16A-BF8C-6FB4CF27982B}"/>
              </a:ext>
            </a:extLst>
          </p:cNvPr>
          <p:cNvSpPr txBox="1"/>
          <p:nvPr/>
        </p:nvSpPr>
        <p:spPr>
          <a:xfrm>
            <a:off x="143278" y="522985"/>
            <a:ext cx="8871910" cy="1138773"/>
          </a:xfrm>
          <a:prstGeom prst="rect">
            <a:avLst/>
          </a:prstGeom>
          <a:noFill/>
        </p:spPr>
        <p:txBody>
          <a:bodyPr wrap="square" rtlCol="0">
            <a:spAutoFit/>
          </a:bodyPr>
          <a:lstStyle/>
          <a:p>
            <a:r>
              <a:rPr kumimoji="1" lang="ja-JP" altLang="en-US" sz="1600" b="1" dirty="0">
                <a:latin typeface="Meiryo UI" panose="020B0604030504040204" pitchFamily="50" charset="-128"/>
                <a:ea typeface="Meiryo UI" panose="020B0604030504040204" pitchFamily="50" charset="-128"/>
              </a:rPr>
              <a:t>改正博物館法とは</a:t>
            </a:r>
            <a:endParaRPr kumimoji="1" lang="en-US" altLang="ja-JP" sz="1600" b="1" dirty="0">
              <a:latin typeface="Meiryo UI" panose="020B0604030504040204" pitchFamily="50" charset="-128"/>
              <a:ea typeface="Meiryo UI" panose="020B0604030504040204" pitchFamily="50" charset="-128"/>
            </a:endParaRPr>
          </a:p>
          <a:p>
            <a:r>
              <a:rPr lang="ja-JP" altLang="ja-JP" sz="1300" dirty="0">
                <a:latin typeface="Meiryo UI" panose="020B0604030504040204" pitchFamily="50" charset="-128"/>
                <a:ea typeface="Meiryo UI" panose="020B0604030504040204" pitchFamily="50" charset="-128"/>
              </a:rPr>
              <a:t>博物館法は、博物館の運営を支える重要な指針です。制定後</a:t>
            </a:r>
            <a:r>
              <a:rPr lang="en-US" altLang="ja-JP" sz="1300" dirty="0">
                <a:latin typeface="Meiryo UI" panose="020B0604030504040204" pitchFamily="50" charset="-128"/>
                <a:ea typeface="Meiryo UI" panose="020B0604030504040204" pitchFamily="50" charset="-128"/>
              </a:rPr>
              <a:t>70</a:t>
            </a:r>
            <a:r>
              <a:rPr lang="ja-JP" altLang="ja-JP" sz="1300" dirty="0">
                <a:latin typeface="Meiryo UI" panose="020B0604030504040204" pitchFamily="50" charset="-128"/>
                <a:ea typeface="Meiryo UI" panose="020B0604030504040204" pitchFamily="50" charset="-128"/>
              </a:rPr>
              <a:t>年を経て施行された改正博物館法では、社会環境の変化を踏まえ、博物館がその役割を果たすために必要な基本的機能が示されています。</a:t>
            </a:r>
            <a:r>
              <a:rPr lang="ja-JP" altLang="en-US" sz="1300" dirty="0">
                <a:latin typeface="Meiryo UI" panose="020B0604030504040204" pitchFamily="50" charset="-128"/>
                <a:ea typeface="Meiryo UI" panose="020B0604030504040204" pitchFamily="50" charset="-128"/>
              </a:rPr>
              <a:t>とりわけ、</a:t>
            </a:r>
            <a:r>
              <a:rPr lang="ja-JP" altLang="ja-JP" sz="1300" dirty="0">
                <a:latin typeface="Meiryo UI" panose="020B0604030504040204" pitchFamily="50" charset="-128"/>
                <a:ea typeface="Meiryo UI" panose="020B0604030504040204" pitchFamily="50" charset="-128"/>
              </a:rPr>
              <a:t>博物館登録は法律の根幹となる</a:t>
            </a:r>
            <a:r>
              <a:rPr lang="ja-JP" altLang="en-US" sz="1300" dirty="0">
                <a:latin typeface="Meiryo UI" panose="020B0604030504040204" pitchFamily="50" charset="-128"/>
                <a:ea typeface="Meiryo UI" panose="020B0604030504040204" pitchFamily="50" charset="-128"/>
              </a:rPr>
              <a:t>制度</a:t>
            </a:r>
            <a:r>
              <a:rPr lang="ja-JP" altLang="ja-JP" sz="1300" dirty="0">
                <a:latin typeface="Meiryo UI" panose="020B0604030504040204" pitchFamily="50" charset="-128"/>
                <a:ea typeface="Meiryo UI" panose="020B0604030504040204" pitchFamily="50" charset="-128"/>
              </a:rPr>
              <a:t>で</a:t>
            </a:r>
            <a:r>
              <a:rPr lang="ja-JP" altLang="en-US" sz="1300" dirty="0">
                <a:latin typeface="Meiryo UI" panose="020B0604030504040204" pitchFamily="50" charset="-128"/>
                <a:ea typeface="Meiryo UI" panose="020B0604030504040204" pitchFamily="50" charset="-128"/>
              </a:rPr>
              <a:t>あり</a:t>
            </a:r>
            <a:r>
              <a:rPr lang="ja-JP" altLang="ja-JP" sz="1300" dirty="0">
                <a:latin typeface="Meiryo UI" panose="020B0604030504040204" pitchFamily="50" charset="-128"/>
                <a:ea typeface="Meiryo UI" panose="020B0604030504040204" pitchFamily="50" charset="-128"/>
              </a:rPr>
              <a:t>、博物館の専門性</a:t>
            </a:r>
            <a:r>
              <a:rPr lang="ja-JP" altLang="en-US" sz="1300" dirty="0">
                <a:latin typeface="Meiryo UI" panose="020B0604030504040204" pitchFamily="50" charset="-128"/>
                <a:ea typeface="Meiryo UI" panose="020B0604030504040204" pitchFamily="50" charset="-128"/>
              </a:rPr>
              <a:t>や</a:t>
            </a:r>
            <a:r>
              <a:rPr lang="ja-JP" altLang="ja-JP" sz="1300" dirty="0">
                <a:latin typeface="Meiryo UI" panose="020B0604030504040204" pitchFamily="50" charset="-128"/>
                <a:ea typeface="Meiryo UI" panose="020B0604030504040204" pitchFamily="50" charset="-128"/>
              </a:rPr>
              <a:t>公共性を担保するための仕組み</a:t>
            </a:r>
            <a:r>
              <a:rPr lang="ja-JP" altLang="en-US" sz="1300" dirty="0">
                <a:latin typeface="Meiryo UI" panose="020B0604030504040204" pitchFamily="50" charset="-128"/>
                <a:ea typeface="Meiryo UI" panose="020B0604030504040204" pitchFamily="50" charset="-128"/>
              </a:rPr>
              <a:t>として</a:t>
            </a:r>
            <a:r>
              <a:rPr lang="ja-JP" altLang="ja-JP" sz="1300" dirty="0">
                <a:latin typeface="Meiryo UI" panose="020B0604030504040204" pitchFamily="50" charset="-128"/>
                <a:ea typeface="Meiryo UI" panose="020B0604030504040204" pitchFamily="50" charset="-128"/>
              </a:rPr>
              <a:t>博物館運営</a:t>
            </a:r>
            <a:r>
              <a:rPr lang="ja-JP" altLang="en-US" sz="1300" dirty="0">
                <a:latin typeface="Meiryo UI" panose="020B0604030504040204" pitchFamily="50" charset="-128"/>
                <a:ea typeface="Meiryo UI" panose="020B0604030504040204" pitchFamily="50" charset="-128"/>
              </a:rPr>
              <a:t>および博物館行政</a:t>
            </a:r>
            <a:r>
              <a:rPr lang="ja-JP" altLang="ja-JP" sz="1300" dirty="0">
                <a:latin typeface="Meiryo UI" panose="020B0604030504040204" pitchFamily="50" charset="-128"/>
                <a:ea typeface="Meiryo UI" panose="020B0604030504040204" pitchFamily="50" charset="-128"/>
              </a:rPr>
              <a:t>の改善・充実</a:t>
            </a:r>
            <a:r>
              <a:rPr lang="ja-JP" altLang="en-US" sz="1300" dirty="0">
                <a:latin typeface="Meiryo UI" panose="020B0604030504040204" pitchFamily="50" charset="-128"/>
                <a:ea typeface="Meiryo UI" panose="020B0604030504040204" pitchFamily="50" charset="-128"/>
              </a:rPr>
              <a:t>を図る</a:t>
            </a:r>
            <a:r>
              <a:rPr lang="ja-JP" altLang="ja-JP" sz="1300" dirty="0">
                <a:latin typeface="Meiryo UI" panose="020B0604030504040204" pitchFamily="50" charset="-128"/>
                <a:ea typeface="Meiryo UI" panose="020B0604030504040204" pitchFamily="50" charset="-128"/>
              </a:rPr>
              <a:t>ために</a:t>
            </a:r>
            <a:r>
              <a:rPr lang="ja-JP" altLang="en-US" sz="1300" dirty="0">
                <a:latin typeface="Meiryo UI" panose="020B0604030504040204" pitchFamily="50" charset="-128"/>
                <a:ea typeface="Meiryo UI" panose="020B0604030504040204" pitchFamily="50" charset="-128"/>
              </a:rPr>
              <a:t>も</a:t>
            </a:r>
            <a:r>
              <a:rPr lang="ja-JP" altLang="ja-JP" sz="1300" dirty="0">
                <a:latin typeface="Meiryo UI" panose="020B0604030504040204" pitchFamily="50" charset="-128"/>
                <a:ea typeface="Meiryo UI" panose="020B0604030504040204" pitchFamily="50" charset="-128"/>
              </a:rPr>
              <a:t>、より多くの博物館</a:t>
            </a:r>
            <a:r>
              <a:rPr lang="ja-JP" altLang="en-US" sz="1300" dirty="0">
                <a:latin typeface="Meiryo UI" panose="020B0604030504040204" pitchFamily="50" charset="-128"/>
                <a:ea typeface="Meiryo UI" panose="020B0604030504040204" pitchFamily="50" charset="-128"/>
              </a:rPr>
              <a:t>施設</a:t>
            </a:r>
            <a:r>
              <a:rPr lang="ja-JP" altLang="ja-JP" sz="1300" dirty="0">
                <a:latin typeface="Meiryo UI" panose="020B0604030504040204" pitchFamily="50" charset="-128"/>
                <a:ea typeface="Meiryo UI" panose="020B0604030504040204" pitchFamily="50" charset="-128"/>
              </a:rPr>
              <a:t>が法律</a:t>
            </a:r>
            <a:r>
              <a:rPr lang="ja-JP" altLang="en-US" sz="1300" dirty="0">
                <a:latin typeface="Meiryo UI" panose="020B0604030504040204" pitchFamily="50" charset="-128"/>
                <a:ea typeface="Meiryo UI" panose="020B0604030504040204" pitchFamily="50" charset="-128"/>
              </a:rPr>
              <a:t>に基づく「登録博物館」に位置づけ</a:t>
            </a:r>
            <a:r>
              <a:rPr lang="ja-JP" altLang="ja-JP" sz="1300" dirty="0">
                <a:latin typeface="Meiryo UI" panose="020B0604030504040204" pitchFamily="50" charset="-128"/>
                <a:ea typeface="Meiryo UI" panose="020B0604030504040204" pitchFamily="50" charset="-128"/>
              </a:rPr>
              <a:t>られることが</a:t>
            </a:r>
            <a:r>
              <a:rPr lang="ja-JP" altLang="en-US" sz="1300" dirty="0">
                <a:latin typeface="Meiryo UI" panose="020B0604030504040204" pitchFamily="50" charset="-128"/>
                <a:ea typeface="Meiryo UI" panose="020B0604030504040204" pitchFamily="50" charset="-128"/>
              </a:rPr>
              <a:t>求められてい</a:t>
            </a:r>
            <a:r>
              <a:rPr lang="ja-JP" altLang="ja-JP" sz="1300" dirty="0">
                <a:latin typeface="Meiryo UI" panose="020B0604030504040204" pitchFamily="50" charset="-128"/>
                <a:ea typeface="Meiryo UI" panose="020B0604030504040204" pitchFamily="50" charset="-128"/>
              </a:rPr>
              <a:t>ます。</a:t>
            </a:r>
          </a:p>
        </p:txBody>
      </p:sp>
      <p:cxnSp>
        <p:nvCxnSpPr>
          <p:cNvPr id="10" name="直線コネクタ 9">
            <a:extLst>
              <a:ext uri="{FF2B5EF4-FFF2-40B4-BE49-F238E27FC236}">
                <a16:creationId xmlns:a16="http://schemas.microsoft.com/office/drawing/2014/main" id="{12B304E8-EB3C-14D7-4DD8-ED9D01E7D814}"/>
              </a:ext>
            </a:extLst>
          </p:cNvPr>
          <p:cNvCxnSpPr>
            <a:cxnSpLocks/>
          </p:cNvCxnSpPr>
          <p:nvPr/>
        </p:nvCxnSpPr>
        <p:spPr>
          <a:xfrm>
            <a:off x="-7233" y="1676187"/>
            <a:ext cx="9151233" cy="0"/>
          </a:xfrm>
          <a:prstGeom prst="line">
            <a:avLst/>
          </a:prstGeom>
          <a:ln/>
        </p:spPr>
        <p:style>
          <a:lnRef idx="2">
            <a:schemeClr val="accent1"/>
          </a:lnRef>
          <a:fillRef idx="0">
            <a:schemeClr val="accent1"/>
          </a:fillRef>
          <a:effectRef idx="1">
            <a:schemeClr val="accent1"/>
          </a:effectRef>
          <a:fontRef idx="minor">
            <a:schemeClr val="tx1"/>
          </a:fontRef>
        </p:style>
      </p:cxnSp>
      <p:sp>
        <p:nvSpPr>
          <p:cNvPr id="13" name="テキスト ボックス 12">
            <a:extLst>
              <a:ext uri="{FF2B5EF4-FFF2-40B4-BE49-F238E27FC236}">
                <a16:creationId xmlns:a16="http://schemas.microsoft.com/office/drawing/2014/main" id="{6BFE323D-46AD-8AF2-D0EE-5C824EB55CED}"/>
              </a:ext>
            </a:extLst>
          </p:cNvPr>
          <p:cNvSpPr txBox="1"/>
          <p:nvPr/>
        </p:nvSpPr>
        <p:spPr>
          <a:xfrm>
            <a:off x="136066" y="1754743"/>
            <a:ext cx="4428000" cy="369332"/>
          </a:xfrm>
          <a:prstGeom prst="rect">
            <a:avLst/>
          </a:prstGeom>
          <a:ln>
            <a:noFill/>
          </a:ln>
        </p:spPr>
        <p:style>
          <a:lnRef idx="3">
            <a:schemeClr val="lt1"/>
          </a:lnRef>
          <a:fillRef idx="1">
            <a:schemeClr val="accent1"/>
          </a:fillRef>
          <a:effectRef idx="1">
            <a:schemeClr val="accent1"/>
          </a:effectRef>
          <a:fontRef idx="minor">
            <a:schemeClr val="lt1"/>
          </a:fontRef>
        </p:style>
        <p:txBody>
          <a:bodyPr wrap="square" rtlCol="0" anchor="t">
            <a:spAutoFit/>
          </a:bodyPr>
          <a:lstStyle/>
          <a:p>
            <a:r>
              <a:rPr lang="ja-JP" altLang="en-US" b="1" dirty="0">
                <a:latin typeface="Meiryo UI" panose="020B0604030504040204" pitchFamily="50" charset="-128"/>
                <a:ea typeface="Meiryo UI" panose="020B0604030504040204" pitchFamily="50" charset="-128"/>
              </a:rPr>
              <a:t>改正博物館法</a:t>
            </a:r>
            <a:r>
              <a:rPr lang="ja-JP" altLang="en-US" sz="1200" b="1" dirty="0">
                <a:latin typeface="Meiryo UI" panose="020B0604030504040204" pitchFamily="50" charset="-128"/>
                <a:ea typeface="Meiryo UI" panose="020B0604030504040204" pitchFamily="50" charset="-128"/>
              </a:rPr>
              <a:t>（令和</a:t>
            </a:r>
            <a:r>
              <a:rPr lang="en-US" altLang="ja-JP" sz="1200" b="1" dirty="0">
                <a:latin typeface="Meiryo UI" panose="020B0604030504040204" pitchFamily="50" charset="-128"/>
                <a:ea typeface="Meiryo UI" panose="020B0604030504040204" pitchFamily="50" charset="-128"/>
              </a:rPr>
              <a:t>4</a:t>
            </a:r>
            <a:r>
              <a:rPr lang="ja-JP" altLang="en-US" sz="1200" b="1" dirty="0">
                <a:latin typeface="Meiryo UI" panose="020B0604030504040204" pitchFamily="50" charset="-128"/>
                <a:ea typeface="Meiryo UI" panose="020B0604030504040204" pitchFamily="50" charset="-128"/>
              </a:rPr>
              <a:t>年（</a:t>
            </a:r>
            <a:r>
              <a:rPr lang="en-US" altLang="ja-JP" sz="1200" b="1" dirty="0">
                <a:latin typeface="Meiryo UI" panose="020B0604030504040204" pitchFamily="50" charset="-128"/>
                <a:ea typeface="Meiryo UI" panose="020B0604030504040204" pitchFamily="50" charset="-128"/>
              </a:rPr>
              <a:t>2022</a:t>
            </a:r>
            <a:r>
              <a:rPr lang="ja-JP" altLang="en-US" sz="1200" b="1" dirty="0">
                <a:latin typeface="Meiryo UI" panose="020B0604030504040204" pitchFamily="50" charset="-128"/>
                <a:ea typeface="Meiryo UI" panose="020B0604030504040204" pitchFamily="50" charset="-128"/>
              </a:rPr>
              <a:t>年公布））</a:t>
            </a:r>
            <a:r>
              <a:rPr lang="ja-JP" altLang="en-US" b="1" dirty="0">
                <a:latin typeface="Meiryo UI" panose="020B0604030504040204" pitchFamily="50" charset="-128"/>
                <a:ea typeface="Meiryo UI" panose="020B0604030504040204" pitchFamily="50" charset="-128"/>
              </a:rPr>
              <a:t>の概要</a:t>
            </a:r>
            <a:endParaRPr lang="ja-JP" altLang="en-US" sz="2800" b="1"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A1FC7617-6C44-6001-769C-11D718AE2E09}"/>
              </a:ext>
            </a:extLst>
          </p:cNvPr>
          <p:cNvSpPr txBox="1"/>
          <p:nvPr/>
        </p:nvSpPr>
        <p:spPr>
          <a:xfrm>
            <a:off x="116359" y="3864525"/>
            <a:ext cx="4428000" cy="369332"/>
          </a:xfrm>
          <a:prstGeom prst="rect">
            <a:avLst/>
          </a:prstGeom>
          <a:ln>
            <a:noFill/>
          </a:ln>
        </p:spPr>
        <p:style>
          <a:lnRef idx="3">
            <a:schemeClr val="lt1"/>
          </a:lnRef>
          <a:fillRef idx="1">
            <a:schemeClr val="accent1"/>
          </a:fillRef>
          <a:effectRef idx="1">
            <a:schemeClr val="accent1"/>
          </a:effectRef>
          <a:fontRef idx="minor">
            <a:schemeClr val="lt1"/>
          </a:fontRef>
        </p:style>
        <p:txBody>
          <a:bodyPr wrap="square" rtlCol="0">
            <a:spAutoFit/>
          </a:bodyPr>
          <a:lstStyle/>
          <a:p>
            <a:r>
              <a:rPr kumimoji="1" lang="ja-JP" altLang="en-US" b="1" dirty="0">
                <a:latin typeface="Meiryo UI" panose="020B0604030504040204" pitchFamily="50" charset="-128"/>
                <a:ea typeface="Meiryo UI" panose="020B0604030504040204" pitchFamily="50" charset="-128"/>
              </a:rPr>
              <a:t>博物館登録について</a:t>
            </a:r>
          </a:p>
        </p:txBody>
      </p:sp>
      <p:sp>
        <p:nvSpPr>
          <p:cNvPr id="26" name="テキスト ボックス 25">
            <a:extLst>
              <a:ext uri="{FF2B5EF4-FFF2-40B4-BE49-F238E27FC236}">
                <a16:creationId xmlns:a16="http://schemas.microsoft.com/office/drawing/2014/main" id="{887D7DDA-5ADC-5C03-5323-E1A6BDE6FBE5}"/>
              </a:ext>
            </a:extLst>
          </p:cNvPr>
          <p:cNvSpPr txBox="1"/>
          <p:nvPr/>
        </p:nvSpPr>
        <p:spPr>
          <a:xfrm>
            <a:off x="89626" y="4253605"/>
            <a:ext cx="4428000" cy="646331"/>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博物館を設置しようとする者は、当該</a:t>
            </a:r>
            <a:r>
              <a:rPr lang="ja-JP" altLang="ja-JP" sz="1200" dirty="0">
                <a:latin typeface="メイリオ" panose="020B0604030504040204" pitchFamily="50" charset="-128"/>
                <a:ea typeface="メイリオ" panose="020B0604030504040204" pitchFamily="50" charset="-128"/>
              </a:rPr>
              <a:t>博物館</a:t>
            </a:r>
            <a:r>
              <a:rPr lang="ja-JP" altLang="en-US" sz="1200" dirty="0">
                <a:latin typeface="メイリオ" panose="020B0604030504040204" pitchFamily="50" charset="-128"/>
                <a:ea typeface="メイリオ" panose="020B0604030504040204" pitchFamily="50" charset="-128"/>
              </a:rPr>
              <a:t>について</a:t>
            </a:r>
            <a:r>
              <a:rPr lang="ja-JP" altLang="ja-JP" sz="1200" dirty="0">
                <a:latin typeface="メイリオ" panose="020B0604030504040204" pitchFamily="50" charset="-128"/>
                <a:ea typeface="メイリオ" panose="020B0604030504040204" pitchFamily="50" charset="-128"/>
              </a:rPr>
              <a:t>、その博物館が所在する</a:t>
            </a:r>
            <a:r>
              <a:rPr lang="ja-JP" altLang="ja-JP" sz="1200" b="1" dirty="0">
                <a:latin typeface="メイリオ" panose="020B0604030504040204" pitchFamily="50" charset="-128"/>
                <a:ea typeface="メイリオ" panose="020B0604030504040204" pitchFamily="50" charset="-128"/>
              </a:rPr>
              <a:t>都道府県教育委員会</a:t>
            </a:r>
            <a:r>
              <a:rPr lang="ja-JP" altLang="ja-JP" sz="1200" dirty="0">
                <a:latin typeface="メイリオ" panose="020B0604030504040204" pitchFamily="50" charset="-128"/>
                <a:ea typeface="メイリオ" panose="020B0604030504040204" pitchFamily="50" charset="-128"/>
              </a:rPr>
              <a:t>（指定都市内の場合は</a:t>
            </a:r>
            <a:r>
              <a:rPr lang="ja-JP" altLang="ja-JP" sz="1200" b="1" dirty="0">
                <a:latin typeface="メイリオ" panose="020B0604030504040204" pitchFamily="50" charset="-128"/>
                <a:ea typeface="メイリオ" panose="020B0604030504040204" pitchFamily="50" charset="-128"/>
              </a:rPr>
              <a:t>指定都市教育委員会</a:t>
            </a:r>
            <a:r>
              <a:rPr lang="ja-JP" altLang="ja-JP" sz="1200" dirty="0">
                <a:latin typeface="メイリオ" panose="020B0604030504040204" pitchFamily="50" charset="-128"/>
                <a:ea typeface="メイリオ" panose="020B0604030504040204" pitchFamily="50" charset="-128"/>
              </a:rPr>
              <a:t>）に</a:t>
            </a:r>
            <a:r>
              <a:rPr lang="ja-JP" altLang="ja-JP" sz="1200" b="1" dirty="0">
                <a:latin typeface="メイリオ" panose="020B0604030504040204" pitchFamily="50" charset="-128"/>
                <a:ea typeface="メイリオ" panose="020B0604030504040204" pitchFamily="50" charset="-128"/>
              </a:rPr>
              <a:t>登録</a:t>
            </a:r>
            <a:r>
              <a:rPr lang="ja-JP" altLang="en-US" sz="1200" b="1" dirty="0">
                <a:latin typeface="メイリオ" panose="020B0604030504040204" pitchFamily="50" charset="-128"/>
                <a:ea typeface="メイリオ" panose="020B0604030504040204" pitchFamily="50" charset="-128"/>
              </a:rPr>
              <a:t>を受けるものとする</a:t>
            </a:r>
            <a:r>
              <a:rPr lang="ja-JP" altLang="ja-JP" sz="1200" b="1" dirty="0">
                <a:latin typeface="メイリオ" panose="020B0604030504040204" pitchFamily="50" charset="-128"/>
                <a:ea typeface="メイリオ" panose="020B0604030504040204" pitchFamily="50" charset="-128"/>
              </a:rPr>
              <a:t>。</a:t>
            </a:r>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第</a:t>
            </a:r>
            <a:r>
              <a:rPr lang="en-US" altLang="ja-JP" sz="1100" dirty="0">
                <a:latin typeface="メイリオ" panose="020B0604030504040204" pitchFamily="50" charset="-128"/>
                <a:ea typeface="メイリオ" panose="020B0604030504040204" pitchFamily="50" charset="-128"/>
              </a:rPr>
              <a:t>11</a:t>
            </a:r>
            <a:r>
              <a:rPr lang="ja-JP" altLang="en-US" sz="1100" dirty="0">
                <a:latin typeface="メイリオ" panose="020B0604030504040204" pitchFamily="50" charset="-128"/>
                <a:ea typeface="メイリオ" panose="020B0604030504040204" pitchFamily="50" charset="-128"/>
              </a:rPr>
              <a:t>条</a:t>
            </a:r>
            <a:r>
              <a:rPr lang="en-US" altLang="ja-JP" sz="1100" dirty="0">
                <a:latin typeface="メイリオ" panose="020B0604030504040204" pitchFamily="50" charset="-128"/>
                <a:ea typeface="メイリオ" panose="020B0604030504040204" pitchFamily="50" charset="-128"/>
              </a:rPr>
              <a:t>】</a:t>
            </a:r>
            <a:endParaRPr kumimoji="1" lang="ja-JP" altLang="en-US" sz="1200" b="1" dirty="0"/>
          </a:p>
        </p:txBody>
      </p:sp>
      <p:sp>
        <p:nvSpPr>
          <p:cNvPr id="27" name="テキスト ボックス 26">
            <a:extLst>
              <a:ext uri="{FF2B5EF4-FFF2-40B4-BE49-F238E27FC236}">
                <a16:creationId xmlns:a16="http://schemas.microsoft.com/office/drawing/2014/main" id="{41251E75-9D87-0222-09E8-58E4782B9EB8}"/>
              </a:ext>
            </a:extLst>
          </p:cNvPr>
          <p:cNvSpPr txBox="1"/>
          <p:nvPr/>
        </p:nvSpPr>
        <p:spPr>
          <a:xfrm>
            <a:off x="125916" y="4919684"/>
            <a:ext cx="4428000" cy="369332"/>
          </a:xfrm>
          <a:prstGeom prst="rect">
            <a:avLst/>
          </a:prstGeom>
          <a:ln>
            <a:noFill/>
          </a:ln>
        </p:spPr>
        <p:style>
          <a:lnRef idx="3">
            <a:schemeClr val="lt1"/>
          </a:lnRef>
          <a:fillRef idx="1">
            <a:schemeClr val="accent1"/>
          </a:fillRef>
          <a:effectRef idx="1">
            <a:schemeClr val="accent1"/>
          </a:effectRef>
          <a:fontRef idx="minor">
            <a:schemeClr val="lt1"/>
          </a:fontRef>
        </p:style>
        <p:txBody>
          <a:bodyPr wrap="square" rtlCol="0">
            <a:spAutoFit/>
          </a:bodyPr>
          <a:lstStyle/>
          <a:p>
            <a:r>
              <a:rPr lang="ja-JP" altLang="en-US" b="1" dirty="0">
                <a:latin typeface="Meiryo UI" panose="020B0604030504040204" pitchFamily="50" charset="-128"/>
                <a:ea typeface="Meiryo UI" panose="020B0604030504040204" pitchFamily="50" charset="-128"/>
              </a:rPr>
              <a:t>博物館登録（指定）手続に必要な書類</a:t>
            </a:r>
          </a:p>
        </p:txBody>
      </p:sp>
      <p:sp>
        <p:nvSpPr>
          <p:cNvPr id="34" name="テキスト ボックス 33">
            <a:extLst>
              <a:ext uri="{FF2B5EF4-FFF2-40B4-BE49-F238E27FC236}">
                <a16:creationId xmlns:a16="http://schemas.microsoft.com/office/drawing/2014/main" id="{2CD78921-C75E-12A3-C93E-2F81C925E2F4}"/>
              </a:ext>
            </a:extLst>
          </p:cNvPr>
          <p:cNvSpPr txBox="1"/>
          <p:nvPr/>
        </p:nvSpPr>
        <p:spPr>
          <a:xfrm>
            <a:off x="4626375" y="3872619"/>
            <a:ext cx="4356000" cy="307777"/>
          </a:xfrm>
          <a:prstGeom prst="rect">
            <a:avLst/>
          </a:prstGeom>
          <a:solidFill>
            <a:schemeClr val="accent2">
              <a:lumMod val="50000"/>
            </a:schemeClr>
          </a:solidFill>
          <a:ln>
            <a:noFill/>
          </a:ln>
        </p:spPr>
        <p:style>
          <a:lnRef idx="3">
            <a:schemeClr val="lt1"/>
          </a:lnRef>
          <a:fillRef idx="1">
            <a:schemeClr val="accent2"/>
          </a:fillRef>
          <a:effectRef idx="1">
            <a:schemeClr val="accent2"/>
          </a:effectRef>
          <a:fontRef idx="minor">
            <a:schemeClr val="lt1"/>
          </a:fontRef>
        </p:style>
        <p:txBody>
          <a:bodyPr wrap="square" rtlCol="0">
            <a:spAutoFit/>
          </a:bodyPr>
          <a:lstStyle/>
          <a:p>
            <a:r>
              <a:rPr lang="ja-JP" altLang="en-US" sz="1400" b="1" dirty="0">
                <a:latin typeface="Meiryo UI" panose="020B0604030504040204" pitchFamily="50" charset="-128"/>
                <a:ea typeface="Meiryo UI" panose="020B0604030504040204" pitchFamily="50" charset="-128"/>
              </a:rPr>
              <a:t>登録・指定施設のメリット・デメリット</a:t>
            </a:r>
          </a:p>
        </p:txBody>
      </p:sp>
      <p:sp>
        <p:nvSpPr>
          <p:cNvPr id="41" name="テキスト ボックス 40">
            <a:extLst>
              <a:ext uri="{FF2B5EF4-FFF2-40B4-BE49-F238E27FC236}">
                <a16:creationId xmlns:a16="http://schemas.microsoft.com/office/drawing/2014/main" id="{28DD5459-5E3B-7FFD-9304-EBE0D4682534}"/>
              </a:ext>
            </a:extLst>
          </p:cNvPr>
          <p:cNvSpPr txBox="1"/>
          <p:nvPr/>
        </p:nvSpPr>
        <p:spPr>
          <a:xfrm>
            <a:off x="7934054" y="3429000"/>
            <a:ext cx="1138453" cy="230832"/>
          </a:xfrm>
          <a:prstGeom prst="rect">
            <a:avLst/>
          </a:prstGeom>
          <a:noFill/>
        </p:spPr>
        <p:txBody>
          <a:bodyPr wrap="none" rtlCol="0">
            <a:spAutoFit/>
          </a:bodyPr>
          <a:lstStyle/>
          <a:p>
            <a:r>
              <a:rPr lang="ja-JP" altLang="en-US" sz="900" dirty="0">
                <a:latin typeface="Meiryo UI" panose="020B0604030504040204" pitchFamily="50" charset="-128"/>
                <a:ea typeface="Meiryo UI" panose="020B0604030504040204" pitchFamily="50" charset="-128"/>
              </a:rPr>
              <a:t>登録博物館等マーク</a:t>
            </a:r>
            <a:endParaRPr lang="en-US" altLang="ja-JP" sz="900" dirty="0">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05FE6DAB-2815-C8FB-3078-DAB9E652DB3F}"/>
              </a:ext>
            </a:extLst>
          </p:cNvPr>
          <p:cNvSpPr txBox="1"/>
          <p:nvPr/>
        </p:nvSpPr>
        <p:spPr>
          <a:xfrm>
            <a:off x="162817" y="5239670"/>
            <a:ext cx="3080378" cy="646331"/>
          </a:xfrm>
          <a:prstGeom prst="rect">
            <a:avLst/>
          </a:prstGeom>
          <a:noFill/>
        </p:spPr>
        <p:txBody>
          <a:bodyPr wrap="square" rtlCol="0">
            <a:spAutoFit/>
          </a:bodyPr>
          <a:lstStyle/>
          <a:p>
            <a:r>
              <a:rPr lang="en-US" altLang="ja-JP" sz="1200" b="1" dirty="0">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各都道府県等教育委員会の規定に基づく</a:t>
            </a:r>
            <a:endParaRPr lang="en-US" altLang="ja-JP" sz="1200" b="1" dirty="0">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latin typeface="Meiryo UI" panose="020B0604030504040204" pitchFamily="50" charset="-128"/>
                <a:ea typeface="Meiryo UI" panose="020B0604030504040204" pitchFamily="50" charset="-128"/>
              </a:rPr>
              <a:t>申請書</a:t>
            </a:r>
            <a:endParaRPr lang="en-US" altLang="ja-JP" sz="1200" dirty="0">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200" dirty="0">
                <a:latin typeface="Meiryo UI" panose="020B0604030504040204" pitchFamily="50" charset="-128"/>
                <a:ea typeface="Meiryo UI" panose="020B0604030504040204" pitchFamily="50" charset="-128"/>
              </a:rPr>
              <a:t>主な添付資料：</a:t>
            </a:r>
            <a:endParaRPr kumimoji="1" lang="ja-JP" altLang="en-US" dirty="0">
              <a:latin typeface="Meiryo UI" panose="020B0604030504040204" pitchFamily="50" charset="-128"/>
              <a:ea typeface="Meiryo UI" panose="020B0604030504040204" pitchFamily="50" charset="-128"/>
            </a:endParaRPr>
          </a:p>
        </p:txBody>
      </p:sp>
      <p:sp>
        <p:nvSpPr>
          <p:cNvPr id="4" name="テキスト ボックス 3">
            <a:extLst>
              <a:ext uri="{FF2B5EF4-FFF2-40B4-BE49-F238E27FC236}">
                <a16:creationId xmlns:a16="http://schemas.microsoft.com/office/drawing/2014/main" id="{5A47AD55-70B4-9783-3FE7-5BE8AD511A21}"/>
              </a:ext>
            </a:extLst>
          </p:cNvPr>
          <p:cNvSpPr txBox="1"/>
          <p:nvPr/>
        </p:nvSpPr>
        <p:spPr>
          <a:xfrm>
            <a:off x="8921563" y="6577171"/>
            <a:ext cx="161625" cy="266227"/>
          </a:xfrm>
          <a:prstGeom prst="rect">
            <a:avLst/>
          </a:prstGeom>
          <a:noFill/>
        </p:spPr>
        <p:txBody>
          <a:bodyPr wrap="square" rtlCol="0">
            <a:spAutoFit/>
          </a:bodyPr>
          <a:lstStyle/>
          <a:p>
            <a:pPr algn="r"/>
            <a:r>
              <a:rPr kumimoji="1" lang="en-US" altLang="ja-JP" sz="1100" dirty="0">
                <a:solidFill>
                  <a:schemeClr val="tx1">
                    <a:lumMod val="65000"/>
                    <a:lumOff val="35000"/>
                  </a:schemeClr>
                </a:solidFill>
                <a:latin typeface="ＭＳ Ｐゴシック" panose="020B0600070205080204" pitchFamily="50" charset="-128"/>
                <a:ea typeface="ＭＳ Ｐゴシック" panose="020B0600070205080204" pitchFamily="50" charset="-128"/>
              </a:rPr>
              <a:t>1</a:t>
            </a:r>
            <a:endParaRPr kumimoji="1" lang="ja-JP" altLang="en-US" sz="1100" dirty="0">
              <a:solidFill>
                <a:schemeClr val="tx1">
                  <a:lumMod val="65000"/>
                  <a:lumOff val="35000"/>
                </a:schemeClr>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3521145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39BF72F8-E117-0451-79A9-0D0CEFF8E831}"/>
              </a:ext>
            </a:extLst>
          </p:cNvPr>
          <p:cNvSpPr>
            <a:spLocks noGrp="1"/>
          </p:cNvSpPr>
          <p:nvPr>
            <p:ph idx="1"/>
          </p:nvPr>
        </p:nvSpPr>
        <p:spPr>
          <a:xfrm>
            <a:off x="3394711" y="1429290"/>
            <a:ext cx="5148372" cy="1842006"/>
          </a:xfrm>
          <a:solidFill>
            <a:schemeClr val="tx2">
              <a:lumMod val="20000"/>
              <a:lumOff val="80000"/>
            </a:schemeClr>
          </a:solidFill>
        </p:spPr>
        <p:txBody>
          <a:bodyPr anchor="ctr" anchorCtr="0">
            <a:normAutofit/>
          </a:bodyPr>
          <a:lstStyle/>
          <a:p>
            <a:pPr marL="0" indent="0">
              <a:buNone/>
            </a:pPr>
            <a:r>
              <a:rPr lang="ja-JP" altLang="en-US" sz="1800" dirty="0"/>
              <a:t>・資料の収集、保管、展示、調査研究の体制がある</a:t>
            </a:r>
            <a:endParaRPr lang="en-US" altLang="ja-JP" sz="1800" dirty="0"/>
          </a:p>
          <a:p>
            <a:pPr marL="0" indent="0">
              <a:buNone/>
            </a:pPr>
            <a:r>
              <a:rPr lang="ja-JP" altLang="en-US" sz="1800" dirty="0"/>
              <a:t>・学習機会の提供と教育活動を行う体制がある</a:t>
            </a:r>
            <a:endParaRPr lang="en-US" altLang="ja-JP" sz="1800" dirty="0"/>
          </a:p>
          <a:p>
            <a:pPr marL="0" indent="0">
              <a:buNone/>
            </a:pPr>
            <a:r>
              <a:rPr lang="ja-JP" altLang="en-US" sz="1800" dirty="0"/>
              <a:t>・館長・学芸員その他の職員が配置されている</a:t>
            </a:r>
            <a:endParaRPr lang="en-US" altLang="ja-JP" sz="1800" dirty="0"/>
          </a:p>
          <a:p>
            <a:pPr marL="0" indent="0">
              <a:buNone/>
            </a:pPr>
            <a:r>
              <a:rPr lang="ja-JP" altLang="en-US" sz="1800" dirty="0"/>
              <a:t>・必要な施設・設備が整備されている</a:t>
            </a:r>
            <a:endParaRPr lang="en-US" altLang="ja-JP" sz="1800" dirty="0"/>
          </a:p>
          <a:p>
            <a:pPr marL="0" indent="0">
              <a:buNone/>
            </a:pPr>
            <a:r>
              <a:rPr lang="ja-JP" altLang="en-US" sz="1800" dirty="0"/>
              <a:t>・一般に広く開かれている</a:t>
            </a:r>
          </a:p>
        </p:txBody>
      </p:sp>
      <p:sp>
        <p:nvSpPr>
          <p:cNvPr id="4" name="スライド番号プレースホルダー 3">
            <a:extLst>
              <a:ext uri="{FF2B5EF4-FFF2-40B4-BE49-F238E27FC236}">
                <a16:creationId xmlns:a16="http://schemas.microsoft.com/office/drawing/2014/main" id="{5252277A-4CFA-7901-0483-057D989E0D39}"/>
              </a:ext>
            </a:extLst>
          </p:cNvPr>
          <p:cNvSpPr>
            <a:spLocks noGrp="1"/>
          </p:cNvSpPr>
          <p:nvPr>
            <p:ph type="sldNum" sz="quarter" idx="12"/>
          </p:nvPr>
        </p:nvSpPr>
        <p:spPr/>
        <p:txBody>
          <a:bodyPr/>
          <a:lstStyle/>
          <a:p>
            <a:pPr marL="0" marR="0" lvl="0" indent="0" algn="r" defTabSz="685815" rtl="0" eaLnBrk="1" fontAlgn="auto" latinLnBrk="0" hangingPunct="1">
              <a:lnSpc>
                <a:spcPct val="100000"/>
              </a:lnSpc>
              <a:spcBef>
                <a:spcPts val="0"/>
              </a:spcBef>
              <a:spcAft>
                <a:spcPts val="0"/>
              </a:spcAft>
              <a:buClrTx/>
              <a:buSzTx/>
              <a:buFontTx/>
              <a:buNone/>
              <a:tabLst/>
              <a:defRPr/>
            </a:pPr>
            <a:fld id="{973FA57C-AB59-4833-AF31-95C44D5249F2}" type="slidenum">
              <a:rPr kumimoji="1" lang="ja-JP" altLang="en-US" sz="1132" b="0" i="0" u="none" strike="noStrike" kern="1200" cap="none" spc="0" normalizeH="0" baseline="0" noProof="0">
                <a:ln>
                  <a:noFill/>
                </a:ln>
                <a:solidFill>
                  <a:prstClr val="black"/>
                </a:solidFill>
                <a:effectLst/>
                <a:uLnTx/>
                <a:uFillTx/>
                <a:latin typeface="Calibri" panose="020F0502020204030204" pitchFamily="34" charset="0"/>
                <a:ea typeface="ＭＳ Ｐゴシック" panose="020B0600070205080204" pitchFamily="50" charset="-128"/>
                <a:cs typeface="+mn-cs"/>
              </a:rPr>
              <a:pPr marL="0" marR="0" lvl="0" indent="0" algn="r" defTabSz="685815" rtl="0" eaLnBrk="1" fontAlgn="auto" latinLnBrk="0" hangingPunct="1">
                <a:lnSpc>
                  <a:spcPct val="100000"/>
                </a:lnSpc>
                <a:spcBef>
                  <a:spcPts val="0"/>
                </a:spcBef>
                <a:spcAft>
                  <a:spcPts val="0"/>
                </a:spcAft>
                <a:buClrTx/>
                <a:buSzTx/>
                <a:buFontTx/>
                <a:buNone/>
                <a:tabLst/>
                <a:defRPr/>
              </a:pPr>
              <a:t>2</a:t>
            </a:fld>
            <a:endParaRPr kumimoji="1" lang="ja-JP" altLang="en-US" sz="1132" b="0" i="0" u="none" strike="noStrike" kern="1200" cap="none" spc="0" normalizeH="0" baseline="0" noProof="0" dirty="0">
              <a:ln>
                <a:noFill/>
              </a:ln>
              <a:solidFill>
                <a:prstClr val="black"/>
              </a:solidFill>
              <a:effectLst/>
              <a:uLnTx/>
              <a:uFillTx/>
              <a:latin typeface="Calibri" panose="020F0502020204030204" pitchFamily="34" charset="0"/>
              <a:ea typeface="ＭＳ Ｐゴシック" panose="020B0600070205080204" pitchFamily="50" charset="-128"/>
              <a:cs typeface="+mn-cs"/>
            </a:endParaRPr>
          </a:p>
        </p:txBody>
      </p:sp>
      <p:sp>
        <p:nvSpPr>
          <p:cNvPr id="5" name="コンテンツ プレースホルダー 2">
            <a:extLst>
              <a:ext uri="{FF2B5EF4-FFF2-40B4-BE49-F238E27FC236}">
                <a16:creationId xmlns:a16="http://schemas.microsoft.com/office/drawing/2014/main" id="{0CB64D4A-FC02-00A1-15DB-40F3032806B6}"/>
              </a:ext>
            </a:extLst>
          </p:cNvPr>
          <p:cNvSpPr txBox="1">
            <a:spLocks/>
          </p:cNvSpPr>
          <p:nvPr/>
        </p:nvSpPr>
        <p:spPr>
          <a:xfrm>
            <a:off x="2034540" y="525183"/>
            <a:ext cx="5074920" cy="582929"/>
          </a:xfrm>
          <a:prstGeom prst="rect">
            <a:avLst/>
          </a:prstGeom>
          <a:solidFill>
            <a:srgbClr val="0070C0"/>
          </a:solidFill>
        </p:spPr>
        <p:txBody>
          <a:bodyPr vert="horz" lIns="68580" tIns="34290" rIns="68580" bIns="34290" rtlCol="0" anchor="ctr" anchorCtr="0">
            <a:normAutofit/>
          </a:bodyPr>
          <a:lstStyle>
            <a:lvl1pPr marL="323514" indent="-323514" algn="l" defTabSz="862702" rtl="0" eaLnBrk="1" latinLnBrk="0" hangingPunct="1">
              <a:spcBef>
                <a:spcPct val="20000"/>
              </a:spcBef>
              <a:buFont typeface="Arial" pitchFamily="34" charset="0"/>
              <a:buChar char="•"/>
              <a:defRPr kumimoji="1" sz="3019" kern="1200">
                <a:solidFill>
                  <a:schemeClr val="tx1"/>
                </a:solidFill>
                <a:latin typeface="+mn-lt"/>
                <a:ea typeface="+mn-ea"/>
                <a:cs typeface="+mn-cs"/>
              </a:defRPr>
            </a:lvl1pPr>
            <a:lvl2pPr marL="700946" indent="-269594" algn="l" defTabSz="862702" rtl="0" eaLnBrk="1" latinLnBrk="0" hangingPunct="1">
              <a:spcBef>
                <a:spcPct val="20000"/>
              </a:spcBef>
              <a:buFont typeface="Arial" pitchFamily="34" charset="0"/>
              <a:buChar char="–"/>
              <a:defRPr kumimoji="1" sz="2642" kern="1200">
                <a:solidFill>
                  <a:schemeClr val="tx1"/>
                </a:solidFill>
                <a:latin typeface="+mn-lt"/>
                <a:ea typeface="+mn-ea"/>
                <a:cs typeface="+mn-cs"/>
              </a:defRPr>
            </a:lvl2pPr>
            <a:lvl3pPr marL="1078378" indent="-215676" algn="l" defTabSz="862702" rtl="0" eaLnBrk="1" latinLnBrk="0" hangingPunct="1">
              <a:spcBef>
                <a:spcPct val="20000"/>
              </a:spcBef>
              <a:buFont typeface="Arial" pitchFamily="34" charset="0"/>
              <a:buChar char="•"/>
              <a:defRPr kumimoji="1" sz="2265" kern="1200">
                <a:solidFill>
                  <a:schemeClr val="tx1"/>
                </a:solidFill>
                <a:latin typeface="+mn-lt"/>
                <a:ea typeface="+mn-ea"/>
                <a:cs typeface="+mn-cs"/>
              </a:defRPr>
            </a:lvl3pPr>
            <a:lvl4pPr marL="1509730"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4pPr>
            <a:lvl5pPr marL="1941082"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5pPr>
            <a:lvl6pPr marL="2372433"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6pPr>
            <a:lvl7pPr marL="2803785"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7pPr>
            <a:lvl8pPr marL="3235136"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8pPr>
            <a:lvl9pPr marL="3666487"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9pPr>
          </a:lstStyle>
          <a:p>
            <a:pPr marL="0" marR="0" lvl="0" indent="0" algn="ctr" defTabSz="647041"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27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rPr>
              <a:t>利用者からみた登録博物館</a:t>
            </a:r>
          </a:p>
        </p:txBody>
      </p:sp>
      <p:pic>
        <p:nvPicPr>
          <p:cNvPr id="8" name="図 7" descr="挿絵 が含まれている画像&#10;&#10;AI によって生成されたコンテンツは間違っている可能性があります。">
            <a:extLst>
              <a:ext uri="{FF2B5EF4-FFF2-40B4-BE49-F238E27FC236}">
                <a16:creationId xmlns:a16="http://schemas.microsoft.com/office/drawing/2014/main" id="{427E125D-CF80-6B53-3EA6-067CD414F3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1530" y="4156317"/>
            <a:ext cx="2924142" cy="1549733"/>
          </a:xfrm>
          <a:prstGeom prst="rect">
            <a:avLst/>
          </a:prstGeom>
        </p:spPr>
      </p:pic>
      <p:sp>
        <p:nvSpPr>
          <p:cNvPr id="9" name="矢印: 左 8">
            <a:extLst>
              <a:ext uri="{FF2B5EF4-FFF2-40B4-BE49-F238E27FC236}">
                <a16:creationId xmlns:a16="http://schemas.microsoft.com/office/drawing/2014/main" id="{301E3754-28BE-F5FF-9EE7-9F4120692A66}"/>
              </a:ext>
            </a:extLst>
          </p:cNvPr>
          <p:cNvSpPr/>
          <p:nvPr/>
        </p:nvSpPr>
        <p:spPr>
          <a:xfrm rot="658623">
            <a:off x="2474047" y="3707014"/>
            <a:ext cx="3321783" cy="476124"/>
          </a:xfrm>
          <a:prstGeom prst="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15" rtl="0" eaLnBrk="1" fontAlgn="auto" latinLnBrk="0" hangingPunct="1">
              <a:lnSpc>
                <a:spcPct val="100000"/>
              </a:lnSpc>
              <a:spcBef>
                <a:spcPts val="0"/>
              </a:spcBef>
              <a:spcAft>
                <a:spcPts val="0"/>
              </a:spcAft>
              <a:buClrTx/>
              <a:buSzTx/>
              <a:buFontTx/>
              <a:buNone/>
              <a:tabLst/>
              <a:defRPr/>
            </a:pPr>
            <a:endParaRPr kumimoji="1" lang="ja-JP" altLang="en-US" sz="135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0" name="コンテンツ プレースホルダー 2">
            <a:extLst>
              <a:ext uri="{FF2B5EF4-FFF2-40B4-BE49-F238E27FC236}">
                <a16:creationId xmlns:a16="http://schemas.microsoft.com/office/drawing/2014/main" id="{8D78DE0F-FF02-368A-5902-0B0EC8A6A087}"/>
              </a:ext>
            </a:extLst>
          </p:cNvPr>
          <p:cNvSpPr txBox="1">
            <a:spLocks/>
          </p:cNvSpPr>
          <p:nvPr/>
        </p:nvSpPr>
        <p:spPr>
          <a:xfrm rot="684720">
            <a:off x="3351073" y="3836144"/>
            <a:ext cx="1728909" cy="285463"/>
          </a:xfrm>
          <a:prstGeom prst="rect">
            <a:avLst/>
          </a:prstGeom>
        </p:spPr>
        <p:txBody>
          <a:bodyPr vert="horz" lIns="68580" tIns="34290" rIns="68580" bIns="34290" rtlCol="0">
            <a:normAutofit lnSpcReduction="10000"/>
          </a:bodyPr>
          <a:lstStyle>
            <a:lvl1pPr marL="323514" indent="-323514" algn="l" defTabSz="862702" rtl="0" eaLnBrk="1" latinLnBrk="0" hangingPunct="1">
              <a:spcBef>
                <a:spcPct val="20000"/>
              </a:spcBef>
              <a:buFont typeface="Arial" pitchFamily="34" charset="0"/>
              <a:buChar char="•"/>
              <a:defRPr kumimoji="1" sz="3019" kern="1200">
                <a:solidFill>
                  <a:schemeClr val="tx1"/>
                </a:solidFill>
                <a:latin typeface="+mn-lt"/>
                <a:ea typeface="+mn-ea"/>
                <a:cs typeface="+mn-cs"/>
              </a:defRPr>
            </a:lvl1pPr>
            <a:lvl2pPr marL="700946" indent="-269594" algn="l" defTabSz="862702" rtl="0" eaLnBrk="1" latinLnBrk="0" hangingPunct="1">
              <a:spcBef>
                <a:spcPct val="20000"/>
              </a:spcBef>
              <a:buFont typeface="Arial" pitchFamily="34" charset="0"/>
              <a:buChar char="–"/>
              <a:defRPr kumimoji="1" sz="2642" kern="1200">
                <a:solidFill>
                  <a:schemeClr val="tx1"/>
                </a:solidFill>
                <a:latin typeface="+mn-lt"/>
                <a:ea typeface="+mn-ea"/>
                <a:cs typeface="+mn-cs"/>
              </a:defRPr>
            </a:lvl2pPr>
            <a:lvl3pPr marL="1078378" indent="-215676" algn="l" defTabSz="862702" rtl="0" eaLnBrk="1" latinLnBrk="0" hangingPunct="1">
              <a:spcBef>
                <a:spcPct val="20000"/>
              </a:spcBef>
              <a:buFont typeface="Arial" pitchFamily="34" charset="0"/>
              <a:buChar char="•"/>
              <a:defRPr kumimoji="1" sz="2265" kern="1200">
                <a:solidFill>
                  <a:schemeClr val="tx1"/>
                </a:solidFill>
                <a:latin typeface="+mn-lt"/>
                <a:ea typeface="+mn-ea"/>
                <a:cs typeface="+mn-cs"/>
              </a:defRPr>
            </a:lvl3pPr>
            <a:lvl4pPr marL="1509730"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4pPr>
            <a:lvl5pPr marL="1941082"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5pPr>
            <a:lvl6pPr marL="2372433"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6pPr>
            <a:lvl7pPr marL="2803785"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7pPr>
            <a:lvl8pPr marL="3235136"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8pPr>
            <a:lvl9pPr marL="3666487"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9pPr>
          </a:lstStyle>
          <a:p>
            <a:pPr marL="0" marR="0" lvl="0" indent="0" algn="ctr" defTabSz="647041"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15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rPr>
              <a:t>安心・信頼</a:t>
            </a:r>
          </a:p>
        </p:txBody>
      </p:sp>
      <p:sp>
        <p:nvSpPr>
          <p:cNvPr id="11" name="コンテンツ プレースホルダー 2">
            <a:extLst>
              <a:ext uri="{FF2B5EF4-FFF2-40B4-BE49-F238E27FC236}">
                <a16:creationId xmlns:a16="http://schemas.microsoft.com/office/drawing/2014/main" id="{DA343F55-7B1D-5E3C-9B16-65ED0E04D27C}"/>
              </a:ext>
            </a:extLst>
          </p:cNvPr>
          <p:cNvSpPr txBox="1">
            <a:spLocks/>
          </p:cNvSpPr>
          <p:nvPr/>
        </p:nvSpPr>
        <p:spPr>
          <a:xfrm>
            <a:off x="380290" y="5290685"/>
            <a:ext cx="1809981" cy="582929"/>
          </a:xfrm>
          <a:prstGeom prst="rect">
            <a:avLst/>
          </a:prstGeom>
        </p:spPr>
        <p:txBody>
          <a:bodyPr vert="horz" lIns="68580" tIns="34290" rIns="68580" bIns="34290" rtlCol="0">
            <a:normAutofit lnSpcReduction="10000"/>
          </a:bodyPr>
          <a:lstStyle>
            <a:lvl1pPr marL="323514" indent="-323514" algn="l" defTabSz="862702" rtl="0" eaLnBrk="1" latinLnBrk="0" hangingPunct="1">
              <a:spcBef>
                <a:spcPct val="20000"/>
              </a:spcBef>
              <a:buFont typeface="Arial" pitchFamily="34" charset="0"/>
              <a:buChar char="•"/>
              <a:defRPr kumimoji="1" sz="3019" kern="1200">
                <a:solidFill>
                  <a:schemeClr val="tx1"/>
                </a:solidFill>
                <a:latin typeface="+mn-lt"/>
                <a:ea typeface="+mn-ea"/>
                <a:cs typeface="+mn-cs"/>
              </a:defRPr>
            </a:lvl1pPr>
            <a:lvl2pPr marL="700946" indent="-269594" algn="l" defTabSz="862702" rtl="0" eaLnBrk="1" latinLnBrk="0" hangingPunct="1">
              <a:spcBef>
                <a:spcPct val="20000"/>
              </a:spcBef>
              <a:buFont typeface="Arial" pitchFamily="34" charset="0"/>
              <a:buChar char="–"/>
              <a:defRPr kumimoji="1" sz="2642" kern="1200">
                <a:solidFill>
                  <a:schemeClr val="tx1"/>
                </a:solidFill>
                <a:latin typeface="+mn-lt"/>
                <a:ea typeface="+mn-ea"/>
                <a:cs typeface="+mn-cs"/>
              </a:defRPr>
            </a:lvl2pPr>
            <a:lvl3pPr marL="1078378" indent="-215676" algn="l" defTabSz="862702" rtl="0" eaLnBrk="1" latinLnBrk="0" hangingPunct="1">
              <a:spcBef>
                <a:spcPct val="20000"/>
              </a:spcBef>
              <a:buFont typeface="Arial" pitchFamily="34" charset="0"/>
              <a:buChar char="•"/>
              <a:defRPr kumimoji="1" sz="2265" kern="1200">
                <a:solidFill>
                  <a:schemeClr val="tx1"/>
                </a:solidFill>
                <a:latin typeface="+mn-lt"/>
                <a:ea typeface="+mn-ea"/>
                <a:cs typeface="+mn-cs"/>
              </a:defRPr>
            </a:lvl3pPr>
            <a:lvl4pPr marL="1509730"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4pPr>
            <a:lvl5pPr marL="1941082"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5pPr>
            <a:lvl6pPr marL="2372433"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6pPr>
            <a:lvl7pPr marL="2803785"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7pPr>
            <a:lvl8pPr marL="3235136"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8pPr>
            <a:lvl9pPr marL="3666487"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9pPr>
          </a:lstStyle>
          <a:p>
            <a:pPr marL="0" marR="0" lvl="0" indent="0" algn="ctr" defTabSz="647041"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基準を満たした登録博物館</a:t>
            </a:r>
          </a:p>
        </p:txBody>
      </p:sp>
      <p:sp>
        <p:nvSpPr>
          <p:cNvPr id="12" name="コンテンツ プレースホルダー 2">
            <a:extLst>
              <a:ext uri="{FF2B5EF4-FFF2-40B4-BE49-F238E27FC236}">
                <a16:creationId xmlns:a16="http://schemas.microsoft.com/office/drawing/2014/main" id="{2ABB33DB-97E1-A8B6-F6DD-18139ECB39E4}"/>
              </a:ext>
            </a:extLst>
          </p:cNvPr>
          <p:cNvSpPr txBox="1">
            <a:spLocks/>
          </p:cNvSpPr>
          <p:nvPr/>
        </p:nvSpPr>
        <p:spPr>
          <a:xfrm>
            <a:off x="2506443" y="4330608"/>
            <a:ext cx="5148371" cy="1228544"/>
          </a:xfrm>
          <a:prstGeom prst="rect">
            <a:avLst/>
          </a:prstGeom>
        </p:spPr>
        <p:txBody>
          <a:bodyPr vert="horz" lIns="68580" tIns="34290" rIns="68580" bIns="34290" rtlCol="0">
            <a:noAutofit/>
          </a:bodyPr>
          <a:lstStyle>
            <a:lvl1pPr marL="323514" indent="-323514" algn="l" defTabSz="862702" rtl="0" eaLnBrk="1" latinLnBrk="0" hangingPunct="1">
              <a:spcBef>
                <a:spcPct val="20000"/>
              </a:spcBef>
              <a:buFont typeface="Arial" pitchFamily="34" charset="0"/>
              <a:buChar char="•"/>
              <a:defRPr kumimoji="1" sz="3019" kern="1200">
                <a:solidFill>
                  <a:schemeClr val="tx1"/>
                </a:solidFill>
                <a:latin typeface="+mn-lt"/>
                <a:ea typeface="+mn-ea"/>
                <a:cs typeface="+mn-cs"/>
              </a:defRPr>
            </a:lvl1pPr>
            <a:lvl2pPr marL="700946" indent="-269594" algn="l" defTabSz="862702" rtl="0" eaLnBrk="1" latinLnBrk="0" hangingPunct="1">
              <a:spcBef>
                <a:spcPct val="20000"/>
              </a:spcBef>
              <a:buFont typeface="Arial" pitchFamily="34" charset="0"/>
              <a:buChar char="–"/>
              <a:defRPr kumimoji="1" sz="2642" kern="1200">
                <a:solidFill>
                  <a:schemeClr val="tx1"/>
                </a:solidFill>
                <a:latin typeface="+mn-lt"/>
                <a:ea typeface="+mn-ea"/>
                <a:cs typeface="+mn-cs"/>
              </a:defRPr>
            </a:lvl2pPr>
            <a:lvl3pPr marL="1078378" indent="-215676" algn="l" defTabSz="862702" rtl="0" eaLnBrk="1" latinLnBrk="0" hangingPunct="1">
              <a:spcBef>
                <a:spcPct val="20000"/>
              </a:spcBef>
              <a:buFont typeface="Arial" pitchFamily="34" charset="0"/>
              <a:buChar char="•"/>
              <a:defRPr kumimoji="1" sz="2265" kern="1200">
                <a:solidFill>
                  <a:schemeClr val="tx1"/>
                </a:solidFill>
                <a:latin typeface="+mn-lt"/>
                <a:ea typeface="+mn-ea"/>
                <a:cs typeface="+mn-cs"/>
              </a:defRPr>
            </a:lvl3pPr>
            <a:lvl4pPr marL="1509730"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4pPr>
            <a:lvl5pPr marL="1941082"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5pPr>
            <a:lvl6pPr marL="2372433"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6pPr>
            <a:lvl7pPr marL="2803785"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7pPr>
            <a:lvl8pPr marL="3235136"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8pPr>
            <a:lvl9pPr marL="3666487"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9pPr>
          </a:lstStyle>
          <a:p>
            <a:pPr marL="0" marR="0" lvl="0" indent="0" algn="l" defTabSz="647041"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1540" b="1" i="0" u="none" strike="noStrike" kern="1200" cap="none" spc="0" normalizeH="0" baseline="0" noProof="0" dirty="0">
                <a:ln>
                  <a:noFill/>
                </a:ln>
                <a:solidFill>
                  <a:prstClr val="black"/>
                </a:solidFill>
                <a:effectLst/>
                <a:highlight>
                  <a:srgbClr val="00FFFF"/>
                </a:highlight>
                <a:uLnTx/>
                <a:uFillTx/>
                <a:latin typeface="Meiryo UI" panose="020B0604030504040204" pitchFamily="50" charset="-128"/>
                <a:ea typeface="Meiryo UI" panose="020B0604030504040204" pitchFamily="50" charset="-128"/>
                <a:cs typeface="+mn-cs"/>
              </a:rPr>
              <a:t>鑑賞</a:t>
            </a:r>
            <a:r>
              <a:rPr kumimoji="1" lang="ja-JP" altLang="en-US" sz="154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質の高い展示</a:t>
            </a:r>
            <a:endParaRPr kumimoji="1" lang="en-US" altLang="ja-JP" sz="154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647041"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154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多様な利用者への配慮</a:t>
            </a:r>
            <a:endParaRPr kumimoji="1" lang="en-US" altLang="ja-JP" sz="154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647041"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1540" b="1" i="0" u="none" strike="noStrike" kern="1200" cap="none" spc="0" normalizeH="0" baseline="0" noProof="0" dirty="0">
                <a:ln>
                  <a:noFill/>
                </a:ln>
                <a:solidFill>
                  <a:prstClr val="black"/>
                </a:solidFill>
                <a:effectLst/>
                <a:highlight>
                  <a:srgbClr val="00FFFF"/>
                </a:highlight>
                <a:uLnTx/>
                <a:uFillTx/>
                <a:latin typeface="Meiryo UI" panose="020B0604030504040204" pitchFamily="50" charset="-128"/>
                <a:ea typeface="Meiryo UI" panose="020B0604030504040204" pitchFamily="50" charset="-128"/>
                <a:cs typeface="+mn-cs"/>
              </a:rPr>
              <a:t>参加</a:t>
            </a:r>
            <a:r>
              <a:rPr kumimoji="1" lang="ja-JP" altLang="en-US" sz="154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充実した体験・教育プログラム</a:t>
            </a:r>
            <a:endParaRPr kumimoji="1" lang="en-US" altLang="ja-JP" sz="154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647041"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154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創造的活動への支援、参加</a:t>
            </a:r>
            <a:endParaRPr kumimoji="1" lang="en-US" altLang="ja-JP" sz="154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647041"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1540" b="1" i="0" u="none" strike="noStrike" kern="1200" cap="none" spc="0" normalizeH="0" baseline="0" noProof="0" dirty="0">
                <a:ln>
                  <a:noFill/>
                </a:ln>
                <a:solidFill>
                  <a:prstClr val="black"/>
                </a:solidFill>
                <a:effectLst/>
                <a:highlight>
                  <a:srgbClr val="00FFFF"/>
                </a:highlight>
                <a:uLnTx/>
                <a:uFillTx/>
                <a:latin typeface="Meiryo UI" panose="020B0604030504040204" pitchFamily="50" charset="-128"/>
                <a:ea typeface="Meiryo UI" panose="020B0604030504040204" pitchFamily="50" charset="-128"/>
                <a:cs typeface="+mn-cs"/>
              </a:rPr>
              <a:t>学習</a:t>
            </a:r>
            <a:r>
              <a:rPr kumimoji="1" lang="ja-JP" altLang="en-US" sz="154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専門家による確実な資料と情報</a:t>
            </a:r>
            <a:endParaRPr kumimoji="1" lang="en-US" altLang="ja-JP" sz="154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647041"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1540" b="1" i="0" u="none" strike="noStrike" kern="1200" cap="none" spc="0" normalizeH="0" baseline="0" noProof="0" dirty="0">
                <a:ln>
                  <a:noFill/>
                </a:ln>
                <a:solidFill>
                  <a:prstClr val="black"/>
                </a:solidFill>
                <a:effectLst/>
                <a:highlight>
                  <a:srgbClr val="00FFFF"/>
                </a:highlight>
                <a:uLnTx/>
                <a:uFillTx/>
                <a:latin typeface="Meiryo UI" panose="020B0604030504040204" pitchFamily="50" charset="-128"/>
                <a:ea typeface="Meiryo UI" panose="020B0604030504040204" pitchFamily="50" charset="-128"/>
                <a:cs typeface="+mn-cs"/>
              </a:rPr>
              <a:t>寄付</a:t>
            </a:r>
            <a:r>
              <a:rPr kumimoji="1" lang="ja-JP" altLang="en-US" sz="154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持続的な事業活動</a:t>
            </a:r>
            <a:endParaRPr kumimoji="1" lang="en-US" altLang="ja-JP" sz="154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647041" rtl="0" eaLnBrk="1" fontAlgn="auto" latinLnBrk="0" hangingPunct="1">
              <a:lnSpc>
                <a:spcPct val="100000"/>
              </a:lnSpc>
              <a:spcBef>
                <a:spcPct val="20000"/>
              </a:spcBef>
              <a:spcAft>
                <a:spcPts val="0"/>
              </a:spcAft>
              <a:buClrTx/>
              <a:buSzTx/>
              <a:buFont typeface="Arial" pitchFamily="34" charset="0"/>
              <a:buNone/>
              <a:tabLst/>
              <a:defRPr/>
            </a:pPr>
            <a:r>
              <a:rPr kumimoji="1" lang="ja-JP" altLang="en-US" sz="1540" b="1" i="0" u="none" strike="noStrike" kern="1200" cap="none" spc="0" normalizeH="0" baseline="0" noProof="0" dirty="0">
                <a:ln>
                  <a:noFill/>
                </a:ln>
                <a:solidFill>
                  <a:prstClr val="black"/>
                </a:solidFill>
                <a:effectLst/>
                <a:highlight>
                  <a:srgbClr val="00FFFF"/>
                </a:highlight>
                <a:uLnTx/>
                <a:uFillTx/>
                <a:latin typeface="Meiryo UI" panose="020B0604030504040204" pitchFamily="50" charset="-128"/>
                <a:ea typeface="Meiryo UI" panose="020B0604030504040204" pitchFamily="50" charset="-128"/>
                <a:cs typeface="+mn-cs"/>
              </a:rPr>
              <a:t>寄贈・寄託</a:t>
            </a:r>
            <a:r>
              <a:rPr kumimoji="1" lang="ja-JP" altLang="en-US" sz="154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54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安定的な資料の管理を可能にする施設と体制</a:t>
            </a:r>
            <a:endParaRPr kumimoji="1" lang="en-US" altLang="ja-JP" sz="154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647041" rtl="0" eaLnBrk="1" fontAlgn="auto" latinLnBrk="0" hangingPunct="1">
              <a:lnSpc>
                <a:spcPct val="100000"/>
              </a:lnSpc>
              <a:spcBef>
                <a:spcPct val="20000"/>
              </a:spcBef>
              <a:spcAft>
                <a:spcPts val="0"/>
              </a:spcAft>
              <a:buClrTx/>
              <a:buSzTx/>
              <a:buFont typeface="Arial" pitchFamily="34" charset="0"/>
              <a:buNone/>
              <a:tabLst/>
              <a:defRPr/>
            </a:pPr>
            <a:endParaRPr kumimoji="1" lang="en-US" altLang="ja-JP" sz="941"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2" name="コンテンツ プレースホルダー 2">
            <a:extLst>
              <a:ext uri="{FF2B5EF4-FFF2-40B4-BE49-F238E27FC236}">
                <a16:creationId xmlns:a16="http://schemas.microsoft.com/office/drawing/2014/main" id="{76D2AF5E-A5ED-B9D9-5345-3FE2BA530B21}"/>
              </a:ext>
            </a:extLst>
          </p:cNvPr>
          <p:cNvSpPr txBox="1">
            <a:spLocks/>
          </p:cNvSpPr>
          <p:nvPr/>
        </p:nvSpPr>
        <p:spPr>
          <a:xfrm>
            <a:off x="3025046" y="1416443"/>
            <a:ext cx="369665" cy="1831767"/>
          </a:xfrm>
          <a:prstGeom prst="rect">
            <a:avLst/>
          </a:prstGeom>
          <a:solidFill>
            <a:srgbClr val="0070C0"/>
          </a:solidFill>
        </p:spPr>
        <p:txBody>
          <a:bodyPr vert="eaVert" lIns="62189" tIns="31094" rIns="62189" bIns="31094" rtlCol="0" anchor="ctr">
            <a:normAutofit lnSpcReduction="10000"/>
          </a:bodyPr>
          <a:lstStyle>
            <a:lvl1pPr marL="323514" indent="-323514" algn="l" defTabSz="862702" rtl="0" eaLnBrk="1" latinLnBrk="0" hangingPunct="1">
              <a:spcBef>
                <a:spcPct val="20000"/>
              </a:spcBef>
              <a:buFont typeface="Arial" pitchFamily="34" charset="0"/>
              <a:buChar char="•"/>
              <a:defRPr kumimoji="1" sz="3019" kern="1200">
                <a:solidFill>
                  <a:schemeClr val="tx1"/>
                </a:solidFill>
                <a:latin typeface="+mn-lt"/>
                <a:ea typeface="+mn-ea"/>
                <a:cs typeface="+mn-cs"/>
              </a:defRPr>
            </a:lvl1pPr>
            <a:lvl2pPr marL="700946" indent="-269594" algn="l" defTabSz="862702" rtl="0" eaLnBrk="1" latinLnBrk="0" hangingPunct="1">
              <a:spcBef>
                <a:spcPct val="20000"/>
              </a:spcBef>
              <a:buFont typeface="Arial" pitchFamily="34" charset="0"/>
              <a:buChar char="–"/>
              <a:defRPr kumimoji="1" sz="2642" kern="1200">
                <a:solidFill>
                  <a:schemeClr val="tx1"/>
                </a:solidFill>
                <a:latin typeface="+mn-lt"/>
                <a:ea typeface="+mn-ea"/>
                <a:cs typeface="+mn-cs"/>
              </a:defRPr>
            </a:lvl2pPr>
            <a:lvl3pPr marL="1078378" indent="-215676" algn="l" defTabSz="862702" rtl="0" eaLnBrk="1" latinLnBrk="0" hangingPunct="1">
              <a:spcBef>
                <a:spcPct val="20000"/>
              </a:spcBef>
              <a:buFont typeface="Arial" pitchFamily="34" charset="0"/>
              <a:buChar char="•"/>
              <a:defRPr kumimoji="1" sz="2265" kern="1200">
                <a:solidFill>
                  <a:schemeClr val="tx1"/>
                </a:solidFill>
                <a:latin typeface="+mn-lt"/>
                <a:ea typeface="+mn-ea"/>
                <a:cs typeface="+mn-cs"/>
              </a:defRPr>
            </a:lvl3pPr>
            <a:lvl4pPr marL="1509730"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4pPr>
            <a:lvl5pPr marL="1941082"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5pPr>
            <a:lvl6pPr marL="2372433"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6pPr>
            <a:lvl7pPr marL="2803785"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7pPr>
            <a:lvl8pPr marL="3235136"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8pPr>
            <a:lvl9pPr marL="3666487" indent="-215676" algn="l" defTabSz="862702" rtl="0" eaLnBrk="1" latinLnBrk="0" hangingPunct="1">
              <a:spcBef>
                <a:spcPct val="20000"/>
              </a:spcBef>
              <a:buFont typeface="Arial" pitchFamily="34" charset="0"/>
              <a:buChar char="•"/>
              <a:defRPr kumimoji="1" sz="1887" kern="1200">
                <a:solidFill>
                  <a:schemeClr val="tx1"/>
                </a:solidFill>
                <a:latin typeface="+mn-lt"/>
                <a:ea typeface="+mn-ea"/>
                <a:cs typeface="+mn-cs"/>
              </a:defRPr>
            </a:lvl9pPr>
          </a:lstStyle>
          <a:p>
            <a:pPr marL="0" marR="0" lvl="0" indent="0" algn="ctr" defTabSz="586737" rtl="0" eaLnBrk="1" fontAlgn="base" latinLnBrk="0" hangingPunct="1">
              <a:lnSpc>
                <a:spcPct val="100000"/>
              </a:lnSpc>
              <a:spcBef>
                <a:spcPct val="20000"/>
              </a:spcBef>
              <a:spcAft>
                <a:spcPct val="0"/>
              </a:spcAft>
              <a:buClrTx/>
              <a:buSzTx/>
              <a:buFont typeface="Arial" pitchFamily="34" charset="0"/>
              <a:buNone/>
              <a:tabLst/>
              <a:defRPr/>
            </a:pPr>
            <a:r>
              <a:rPr kumimoji="1" lang="ja-JP" altLang="en-US" sz="1632"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rPr>
              <a:t>登録の基準</a:t>
            </a:r>
          </a:p>
        </p:txBody>
      </p:sp>
      <p:pic>
        <p:nvPicPr>
          <p:cNvPr id="7" name="図 6">
            <a:extLst>
              <a:ext uri="{FF2B5EF4-FFF2-40B4-BE49-F238E27FC236}">
                <a16:creationId xmlns:a16="http://schemas.microsoft.com/office/drawing/2014/main" id="{D7C3A390-ED5C-5BFF-5A00-4CB132A499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827" y="3248210"/>
            <a:ext cx="1206631" cy="1871925"/>
          </a:xfrm>
          <a:prstGeom prst="rect">
            <a:avLst/>
          </a:prstGeom>
          <a:effectLst>
            <a:outerShdw blurRad="63500" sx="102000" sy="102000" algn="ctr" rotWithShape="0">
              <a:prstClr val="black">
                <a:alpha val="40000"/>
              </a:prstClr>
            </a:outerShdw>
          </a:effectLst>
        </p:spPr>
      </p:pic>
      <p:sp>
        <p:nvSpPr>
          <p:cNvPr id="13" name="テキスト ボックス 12">
            <a:extLst>
              <a:ext uri="{FF2B5EF4-FFF2-40B4-BE49-F238E27FC236}">
                <a16:creationId xmlns:a16="http://schemas.microsoft.com/office/drawing/2014/main" id="{E4F293E7-A01C-5B13-A317-6133E05654D9}"/>
              </a:ext>
            </a:extLst>
          </p:cNvPr>
          <p:cNvSpPr txBox="1"/>
          <p:nvPr/>
        </p:nvSpPr>
        <p:spPr>
          <a:xfrm>
            <a:off x="449823" y="388164"/>
            <a:ext cx="1636884" cy="338554"/>
          </a:xfrm>
          <a:prstGeom prst="rect">
            <a:avLst/>
          </a:prstGeom>
          <a:noFill/>
        </p:spPr>
        <p:txBody>
          <a:bodyPr wrap="square" rtlCol="0">
            <a:spAutoFit/>
          </a:bodyPr>
          <a:lstStyle/>
          <a:p>
            <a:r>
              <a:rPr lang="en-US" altLang="ja-JP" sz="1600" b="1" dirty="0">
                <a:latin typeface="メイリオ" panose="020B0604030504040204" pitchFamily="50" charset="-128"/>
                <a:ea typeface="メイリオ" panose="020B0604030504040204" pitchFamily="50" charset="-128"/>
              </a:rPr>
              <a:t>(</a:t>
            </a:r>
            <a:r>
              <a:rPr lang="ja-JP" altLang="en-US" sz="1600" b="1" dirty="0">
                <a:latin typeface="メイリオ" panose="020B0604030504040204" pitchFamily="50" charset="-128"/>
                <a:ea typeface="メイリオ" panose="020B0604030504040204" pitchFamily="50" charset="-128"/>
              </a:rPr>
              <a:t>参考）</a:t>
            </a:r>
          </a:p>
        </p:txBody>
      </p:sp>
      <p:sp>
        <p:nvSpPr>
          <p:cNvPr id="14" name="テキスト ボックス 13">
            <a:extLst>
              <a:ext uri="{FF2B5EF4-FFF2-40B4-BE49-F238E27FC236}">
                <a16:creationId xmlns:a16="http://schemas.microsoft.com/office/drawing/2014/main" id="{80F1826E-AB8C-F70B-FD60-C01D0E1AE1D1}"/>
              </a:ext>
            </a:extLst>
          </p:cNvPr>
          <p:cNvSpPr txBox="1"/>
          <p:nvPr/>
        </p:nvSpPr>
        <p:spPr>
          <a:xfrm>
            <a:off x="7251227" y="6336886"/>
            <a:ext cx="2198714" cy="338554"/>
          </a:xfrm>
          <a:prstGeom prst="rect">
            <a:avLst/>
          </a:prstGeom>
          <a:noFill/>
        </p:spPr>
        <p:txBody>
          <a:bodyPr wrap="square" rtlCol="0">
            <a:spAutoFit/>
          </a:bodyPr>
          <a:lstStyle/>
          <a:p>
            <a:pPr marL="285750" indent="-285750">
              <a:buFont typeface="Wingdings" panose="05000000000000000000" pitchFamily="2" charset="2"/>
              <a:buChar char="n"/>
            </a:pPr>
            <a:r>
              <a:rPr lang="ja-JP" altLang="en-US" sz="1600" b="1" dirty="0">
                <a:latin typeface="メイリオ" panose="020B0604030504040204" pitchFamily="50" charset="-128"/>
                <a:ea typeface="メイリオ" panose="020B0604030504040204" pitchFamily="50" charset="-128"/>
              </a:rPr>
              <a:t>文化庁提供</a:t>
            </a:r>
          </a:p>
        </p:txBody>
      </p:sp>
    </p:spTree>
    <p:extLst>
      <p:ext uri="{BB962C8B-B14F-4D97-AF65-F5344CB8AC3E}">
        <p14:creationId xmlns:p14="http://schemas.microsoft.com/office/powerpoint/2010/main" val="209902724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5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552</TotalTime>
  <Words>641</Words>
  <Application>Microsoft Office PowerPoint</Application>
  <PresentationFormat>画面に合わせる (4:3)</PresentationFormat>
  <Paragraphs>67</Paragraphs>
  <Slides>2</Slides>
  <Notes>2</Notes>
  <HiddenSlides>0</HiddenSlides>
  <MMClips>0</MMClips>
  <ScaleCrop>false</ScaleCrop>
  <HeadingPairs>
    <vt:vector size="6" baseType="variant">
      <vt:variant>
        <vt:lpstr>使用されているフォント</vt:lpstr>
      </vt:variant>
      <vt:variant>
        <vt:i4>9</vt:i4>
      </vt:variant>
      <vt:variant>
        <vt:lpstr>テーマ</vt:lpstr>
      </vt:variant>
      <vt:variant>
        <vt:i4>2</vt:i4>
      </vt:variant>
      <vt:variant>
        <vt:lpstr>スライド タイトル</vt:lpstr>
      </vt:variant>
      <vt:variant>
        <vt:i4>2</vt:i4>
      </vt:variant>
    </vt:vector>
  </HeadingPairs>
  <TitlesOfParts>
    <vt:vector size="13" baseType="lpstr">
      <vt:lpstr>Meiryo UI</vt:lpstr>
      <vt:lpstr>ＭＳ Ｐゴシック</vt:lpstr>
      <vt:lpstr>メイリオ</vt:lpstr>
      <vt:lpstr>游ゴシック</vt:lpstr>
      <vt:lpstr>Aptos</vt:lpstr>
      <vt:lpstr>Aptos Display</vt:lpstr>
      <vt:lpstr>Arial</vt:lpstr>
      <vt:lpstr>Calibri</vt:lpstr>
      <vt:lpstr>Wingdings</vt:lpstr>
      <vt:lpstr>Office テーマ</vt:lpstr>
      <vt:lpstr>5_blank</vt:lpstr>
      <vt:lpstr>PowerPoint プレゼンテーション</vt:lpstr>
      <vt:lpstr>PowerPoint プレゼンテーション</vt:lpstr>
    </vt:vector>
  </TitlesOfParts>
  <Company>TAIMS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原　眞麻子</dc:creator>
  <cp:lastModifiedBy>澤井 恵子</cp:lastModifiedBy>
  <cp:revision>73</cp:revision>
  <dcterms:created xsi:type="dcterms:W3CDTF">2026-06-30T11:46:17Z</dcterms:created>
  <dcterms:modified xsi:type="dcterms:W3CDTF">2026-10-23T06:17:13Z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899a617-f30e-4fb8-b81c-fb6d0b94ac5b_Enabled">
    <vt:lpwstr>true</vt:lpwstr>
  </property>
  <property fmtid="{D5CDD505-2E9C-101B-9397-08002B2CF9AE}" pid="3" name="MSIP_Label_d899a617-f30e-4fb8-b81c-fb6d0b94ac5b_SetDate">
    <vt:lpwstr>2026-07-07T06:55:04Z</vt:lpwstr>
  </property>
  <property fmtid="{D5CDD505-2E9C-101B-9397-08002B2CF9AE}" pid="4" name="MSIP_Label_d899a617-f30e-4fb8-b81c-fb6d0b94ac5b_Method">
    <vt:lpwstr>Standard</vt:lpwstr>
  </property>
  <property fmtid="{D5CDD505-2E9C-101B-9397-08002B2CF9AE}" pid="5" name="MSIP_Label_d899a617-f30e-4fb8-b81c-fb6d0b94ac5b_Name">
    <vt:lpwstr>機密性2情報</vt:lpwstr>
  </property>
  <property fmtid="{D5CDD505-2E9C-101B-9397-08002B2CF9AE}" pid="6" name="MSIP_Label_d899a617-f30e-4fb8-b81c-fb6d0b94ac5b_SiteId">
    <vt:lpwstr>545810b0-36cb-4290-8926-48dbc0f9e92f</vt:lpwstr>
  </property>
  <property fmtid="{D5CDD505-2E9C-101B-9397-08002B2CF9AE}" pid="7" name="MSIP_Label_d899a617-f30e-4fb8-b81c-fb6d0b94ac5b_ActionId">
    <vt:lpwstr>e75380d4-4f9c-4899-b6b6-21d1264dd3c3</vt:lpwstr>
  </property>
  <property fmtid="{D5CDD505-2E9C-101B-9397-08002B2CF9AE}" pid="8" name="MSIP_Label_d899a617-f30e-4fb8-b81c-fb6d0b94ac5b_ContentBits">
    <vt:lpwstr>0</vt:lpwstr>
  </property>
  <property fmtid="{D5CDD505-2E9C-101B-9397-08002B2CF9AE}" pid="9" name="MSIP_Label_d899a617-f30e-4fb8-b81c-fb6d0b94ac5b_Tag">
    <vt:lpwstr>10, 3, 0, 1</vt:lpwstr>
  </property>
</Properties>
</file>